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0" r:id="rId4"/>
    <p:sldId id="261" r:id="rId5"/>
    <p:sldId id="262" r:id="rId6"/>
    <p:sldId id="264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7072E7-E660-4346-A3ED-33D2013DD19E}" v="431" dt="2023-10-10T09:42:59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0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ri Ysselmuiden" userId="e49daaba91d124d5" providerId="LiveId" clId="{1497F9E5-316A-4735-8984-DEA276DD4EDA}"/>
    <pc:docChg chg="custSel addSld delSld modSld">
      <pc:chgData name="Yori Ysselmuiden" userId="e49daaba91d124d5" providerId="LiveId" clId="{1497F9E5-316A-4735-8984-DEA276DD4EDA}" dt="2021-10-06T12:07:26.199" v="1108" actId="20577"/>
      <pc:docMkLst>
        <pc:docMk/>
      </pc:docMkLst>
      <pc:sldChg chg="addSp modSp add mod setBg modAnim">
        <pc:chgData name="Yori Ysselmuiden" userId="e49daaba91d124d5" providerId="LiveId" clId="{1497F9E5-316A-4735-8984-DEA276DD4EDA}" dt="2021-10-06T12:01:32.551" v="854"/>
        <pc:sldMkLst>
          <pc:docMk/>
          <pc:sldMk cId="3902130003" sldId="272"/>
        </pc:sldMkLst>
        <pc:spChg chg="mod">
          <ac:chgData name="Yori Ysselmuiden" userId="e49daaba91d124d5" providerId="LiveId" clId="{1497F9E5-316A-4735-8984-DEA276DD4EDA}" dt="2021-10-06T12:01:26.065" v="853" actId="20577"/>
          <ac:spMkLst>
            <pc:docMk/>
            <pc:sldMk cId="3902130003" sldId="272"/>
            <ac:spMk id="2" creationId="{00000000-0000-0000-0000-000000000000}"/>
          </ac:spMkLst>
        </pc:spChg>
        <pc:spChg chg="mod">
          <ac:chgData name="Yori Ysselmuiden" userId="e49daaba91d124d5" providerId="LiveId" clId="{1497F9E5-316A-4735-8984-DEA276DD4EDA}" dt="2021-10-06T11:59:19.936" v="831" actId="20577"/>
          <ac:spMkLst>
            <pc:docMk/>
            <pc:sldMk cId="3902130003" sldId="272"/>
            <ac:spMk id="3" creationId="{00000000-0000-0000-0000-000000000000}"/>
          </ac:spMkLst>
        </pc:spChg>
        <pc:spChg chg="add">
          <ac:chgData name="Yori Ysselmuiden" userId="e49daaba91d124d5" providerId="LiveId" clId="{1497F9E5-316A-4735-8984-DEA276DD4EDA}" dt="2021-10-06T11:58:13.164" v="819" actId="26606"/>
          <ac:spMkLst>
            <pc:docMk/>
            <pc:sldMk cId="3902130003" sldId="272"/>
            <ac:spMk id="8" creationId="{907EF6B7-1338-4443-8C46-6A318D952DFD}"/>
          </ac:spMkLst>
        </pc:spChg>
        <pc:spChg chg="add">
          <ac:chgData name="Yori Ysselmuiden" userId="e49daaba91d124d5" providerId="LiveId" clId="{1497F9E5-316A-4735-8984-DEA276DD4EDA}" dt="2021-10-06T11:58:13.164" v="819" actId="26606"/>
          <ac:spMkLst>
            <pc:docMk/>
            <pc:sldMk cId="3902130003" sldId="272"/>
            <ac:spMk id="10" creationId="{DAAE4CDD-124C-4DCF-9584-B6033B545DD5}"/>
          </ac:spMkLst>
        </pc:spChg>
        <pc:spChg chg="add">
          <ac:chgData name="Yori Ysselmuiden" userId="e49daaba91d124d5" providerId="LiveId" clId="{1497F9E5-316A-4735-8984-DEA276DD4EDA}" dt="2021-10-06T11:58:13.164" v="819" actId="26606"/>
          <ac:spMkLst>
            <pc:docMk/>
            <pc:sldMk cId="3902130003" sldId="272"/>
            <ac:spMk id="12" creationId="{081E4A58-353D-44AE-B2FC-2A74E2E400F7}"/>
          </ac:spMkLst>
        </pc:spChg>
      </pc:sldChg>
      <pc:sldChg chg="modSp">
        <pc:chgData name="Yori Ysselmuiden" userId="e49daaba91d124d5" providerId="LiveId" clId="{1497F9E5-316A-4735-8984-DEA276DD4EDA}" dt="2021-10-06T12:00:53.812" v="841" actId="20577"/>
        <pc:sldMkLst>
          <pc:docMk/>
          <pc:sldMk cId="738390403" sldId="278"/>
        </pc:sldMkLst>
        <pc:spChg chg="mod">
          <ac:chgData name="Yori Ysselmuiden" userId="e49daaba91d124d5" providerId="LiveId" clId="{1497F9E5-316A-4735-8984-DEA276DD4EDA}" dt="2021-10-06T12:00:53.812" v="841" actId="20577"/>
          <ac:spMkLst>
            <pc:docMk/>
            <pc:sldMk cId="738390403" sldId="278"/>
            <ac:spMk id="2" creationId="{83CB0EA7-D536-4657-9A6B-CFE4A6F4C1AD}"/>
          </ac:spMkLst>
        </pc:spChg>
      </pc:sldChg>
      <pc:sldChg chg="modSp">
        <pc:chgData name="Yori Ysselmuiden" userId="e49daaba91d124d5" providerId="LiveId" clId="{1497F9E5-316A-4735-8984-DEA276DD4EDA}" dt="2021-10-06T12:00:58.031" v="842" actId="20577"/>
        <pc:sldMkLst>
          <pc:docMk/>
          <pc:sldMk cId="3261479644" sldId="279"/>
        </pc:sldMkLst>
        <pc:spChg chg="mod">
          <ac:chgData name="Yori Ysselmuiden" userId="e49daaba91d124d5" providerId="LiveId" clId="{1497F9E5-316A-4735-8984-DEA276DD4EDA}" dt="2021-10-06T12:00:58.031" v="842" actId="20577"/>
          <ac:spMkLst>
            <pc:docMk/>
            <pc:sldMk cId="3261479644" sldId="279"/>
            <ac:spMk id="2" creationId="{24A48C21-76E2-467B-8365-D1EB6A5F0BF5}"/>
          </ac:spMkLst>
        </pc:spChg>
      </pc:sldChg>
      <pc:sldChg chg="modSp">
        <pc:chgData name="Yori Ysselmuiden" userId="e49daaba91d124d5" providerId="LiveId" clId="{1497F9E5-316A-4735-8984-DEA276DD4EDA}" dt="2021-10-06T12:01:05.520" v="843" actId="20577"/>
        <pc:sldMkLst>
          <pc:docMk/>
          <pc:sldMk cId="1621909228" sldId="280"/>
        </pc:sldMkLst>
        <pc:spChg chg="mod">
          <ac:chgData name="Yori Ysselmuiden" userId="e49daaba91d124d5" providerId="LiveId" clId="{1497F9E5-316A-4735-8984-DEA276DD4EDA}" dt="2021-10-06T12:01:05.520" v="843" actId="20577"/>
          <ac:spMkLst>
            <pc:docMk/>
            <pc:sldMk cId="1621909228" sldId="280"/>
            <ac:spMk id="2" creationId="{C81B806E-8CB9-4361-B8D1-155E4C09E829}"/>
          </ac:spMkLst>
        </pc:spChg>
      </pc:sldChg>
      <pc:sldChg chg="addSp modSp mod setBg modAnim">
        <pc:chgData name="Yori Ysselmuiden" userId="e49daaba91d124d5" providerId="LiveId" clId="{1497F9E5-316A-4735-8984-DEA276DD4EDA}" dt="2021-10-06T12:01:13.760" v="848" actId="20577"/>
        <pc:sldMkLst>
          <pc:docMk/>
          <pc:sldMk cId="1160731242" sldId="282"/>
        </pc:sldMkLst>
        <pc:spChg chg="mod">
          <ac:chgData name="Yori Ysselmuiden" userId="e49daaba91d124d5" providerId="LiveId" clId="{1497F9E5-316A-4735-8984-DEA276DD4EDA}" dt="2021-10-06T12:01:13.760" v="848" actId="20577"/>
          <ac:spMkLst>
            <pc:docMk/>
            <pc:sldMk cId="1160731242" sldId="282"/>
            <ac:spMk id="2" creationId="{2BF4C3AA-7953-444E-8036-73EABCCB3530}"/>
          </ac:spMkLst>
        </pc:spChg>
        <pc:spChg chg="mod">
          <ac:chgData name="Yori Ysselmuiden" userId="e49daaba91d124d5" providerId="LiveId" clId="{1497F9E5-316A-4735-8984-DEA276DD4EDA}" dt="2021-10-06T09:42:58.293" v="272" actId="20577"/>
          <ac:spMkLst>
            <pc:docMk/>
            <pc:sldMk cId="1160731242" sldId="282"/>
            <ac:spMk id="3" creationId="{944AE19E-11E9-4918-8CDC-F74FEA429A83}"/>
          </ac:spMkLst>
        </pc:spChg>
        <pc:spChg chg="add">
          <ac:chgData name="Yori Ysselmuiden" userId="e49daaba91d124d5" providerId="LiveId" clId="{1497F9E5-316A-4735-8984-DEA276DD4EDA}" dt="2021-10-06T09:42:26.074" v="222" actId="26606"/>
          <ac:spMkLst>
            <pc:docMk/>
            <pc:sldMk cId="1160731242" sldId="282"/>
            <ac:spMk id="8" creationId="{907EF6B7-1338-4443-8C46-6A318D952DFD}"/>
          </ac:spMkLst>
        </pc:spChg>
        <pc:spChg chg="add">
          <ac:chgData name="Yori Ysselmuiden" userId="e49daaba91d124d5" providerId="LiveId" clId="{1497F9E5-316A-4735-8984-DEA276DD4EDA}" dt="2021-10-06T09:42:26.074" v="222" actId="26606"/>
          <ac:spMkLst>
            <pc:docMk/>
            <pc:sldMk cId="1160731242" sldId="282"/>
            <ac:spMk id="10" creationId="{DAAE4CDD-124C-4DCF-9584-B6033B545DD5}"/>
          </ac:spMkLst>
        </pc:spChg>
        <pc:spChg chg="add">
          <ac:chgData name="Yori Ysselmuiden" userId="e49daaba91d124d5" providerId="LiveId" clId="{1497F9E5-316A-4735-8984-DEA276DD4EDA}" dt="2021-10-06T09:42:26.074" v="222" actId="26606"/>
          <ac:spMkLst>
            <pc:docMk/>
            <pc:sldMk cId="1160731242" sldId="282"/>
            <ac:spMk id="12" creationId="{081E4A58-353D-44AE-B2FC-2A74E2E400F7}"/>
          </ac:spMkLst>
        </pc:spChg>
      </pc:sldChg>
      <pc:sldChg chg="addSp modSp mod setBg modAnim">
        <pc:chgData name="Yori Ysselmuiden" userId="e49daaba91d124d5" providerId="LiveId" clId="{1497F9E5-316A-4735-8984-DEA276DD4EDA}" dt="2021-10-06T12:01:17.576" v="849" actId="20577"/>
        <pc:sldMkLst>
          <pc:docMk/>
          <pc:sldMk cId="2163185722" sldId="283"/>
        </pc:sldMkLst>
        <pc:spChg chg="mod">
          <ac:chgData name="Yori Ysselmuiden" userId="e49daaba91d124d5" providerId="LiveId" clId="{1497F9E5-316A-4735-8984-DEA276DD4EDA}" dt="2021-10-06T12:01:17.576" v="849" actId="20577"/>
          <ac:spMkLst>
            <pc:docMk/>
            <pc:sldMk cId="2163185722" sldId="283"/>
            <ac:spMk id="2" creationId="{2B8ECF90-9C64-4518-89AD-711B4CEA83F6}"/>
          </ac:spMkLst>
        </pc:spChg>
        <pc:spChg chg="mod">
          <ac:chgData name="Yori Ysselmuiden" userId="e49daaba91d124d5" providerId="LiveId" clId="{1497F9E5-316A-4735-8984-DEA276DD4EDA}" dt="2021-10-06T11:56:43.024" v="812" actId="20577"/>
          <ac:spMkLst>
            <pc:docMk/>
            <pc:sldMk cId="2163185722" sldId="283"/>
            <ac:spMk id="3" creationId="{95579496-990E-4922-BA12-BA6C5BE0C3DB}"/>
          </ac:spMkLst>
        </pc:spChg>
        <pc:spChg chg="add">
          <ac:chgData name="Yori Ysselmuiden" userId="e49daaba91d124d5" providerId="LiveId" clId="{1497F9E5-316A-4735-8984-DEA276DD4EDA}" dt="2021-10-06T11:35:51.857" v="773" actId="26606"/>
          <ac:spMkLst>
            <pc:docMk/>
            <pc:sldMk cId="2163185722" sldId="283"/>
            <ac:spMk id="8" creationId="{907EF6B7-1338-4443-8C46-6A318D952DFD}"/>
          </ac:spMkLst>
        </pc:spChg>
        <pc:spChg chg="add">
          <ac:chgData name="Yori Ysselmuiden" userId="e49daaba91d124d5" providerId="LiveId" clId="{1497F9E5-316A-4735-8984-DEA276DD4EDA}" dt="2021-10-06T11:35:51.857" v="773" actId="26606"/>
          <ac:spMkLst>
            <pc:docMk/>
            <pc:sldMk cId="2163185722" sldId="283"/>
            <ac:spMk id="10" creationId="{DAAE4CDD-124C-4DCF-9584-B6033B545DD5}"/>
          </ac:spMkLst>
        </pc:spChg>
        <pc:spChg chg="add">
          <ac:chgData name="Yori Ysselmuiden" userId="e49daaba91d124d5" providerId="LiveId" clId="{1497F9E5-316A-4735-8984-DEA276DD4EDA}" dt="2021-10-06T11:35:51.857" v="773" actId="26606"/>
          <ac:spMkLst>
            <pc:docMk/>
            <pc:sldMk cId="2163185722" sldId="283"/>
            <ac:spMk id="12" creationId="{081E4A58-353D-44AE-B2FC-2A74E2E400F7}"/>
          </ac:spMkLst>
        </pc:spChg>
      </pc:sldChg>
      <pc:sldChg chg="new del">
        <pc:chgData name="Yori Ysselmuiden" userId="e49daaba91d124d5" providerId="LiveId" clId="{1497F9E5-316A-4735-8984-DEA276DD4EDA}" dt="2021-10-06T11:58:08.868" v="818" actId="47"/>
        <pc:sldMkLst>
          <pc:docMk/>
          <pc:sldMk cId="2832919560" sldId="284"/>
        </pc:sldMkLst>
      </pc:sldChg>
      <pc:sldChg chg="addSp modSp new mod setBg">
        <pc:chgData name="Yori Ysselmuiden" userId="e49daaba91d124d5" providerId="LiveId" clId="{1497F9E5-316A-4735-8984-DEA276DD4EDA}" dt="2021-10-06T12:07:26.199" v="1108" actId="20577"/>
        <pc:sldMkLst>
          <pc:docMk/>
          <pc:sldMk cId="3069741975" sldId="284"/>
        </pc:sldMkLst>
        <pc:spChg chg="mod">
          <ac:chgData name="Yori Ysselmuiden" userId="e49daaba91d124d5" providerId="LiveId" clId="{1497F9E5-316A-4735-8984-DEA276DD4EDA}" dt="2021-10-06T12:06:49.786" v="1063" actId="26606"/>
          <ac:spMkLst>
            <pc:docMk/>
            <pc:sldMk cId="3069741975" sldId="284"/>
            <ac:spMk id="2" creationId="{E522785F-70A2-4557-8ED8-8B3A96F7A621}"/>
          </ac:spMkLst>
        </pc:spChg>
        <pc:spChg chg="mod">
          <ac:chgData name="Yori Ysselmuiden" userId="e49daaba91d124d5" providerId="LiveId" clId="{1497F9E5-316A-4735-8984-DEA276DD4EDA}" dt="2021-10-06T12:07:26.199" v="1108" actId="20577"/>
          <ac:spMkLst>
            <pc:docMk/>
            <pc:sldMk cId="3069741975" sldId="284"/>
            <ac:spMk id="3" creationId="{E4DF9264-F93F-4D1B-AD5C-A31B90C9D438}"/>
          </ac:spMkLst>
        </pc:spChg>
        <pc:spChg chg="add">
          <ac:chgData name="Yori Ysselmuiden" userId="e49daaba91d124d5" providerId="LiveId" clId="{1497F9E5-316A-4735-8984-DEA276DD4EDA}" dt="2021-10-06T12:06:49.786" v="1063" actId="26606"/>
          <ac:spMkLst>
            <pc:docMk/>
            <pc:sldMk cId="3069741975" sldId="284"/>
            <ac:spMk id="8" creationId="{777A147A-9ED8-46B4-8660-1B3C2AA880B5}"/>
          </ac:spMkLst>
        </pc:spChg>
        <pc:spChg chg="add">
          <ac:chgData name="Yori Ysselmuiden" userId="e49daaba91d124d5" providerId="LiveId" clId="{1497F9E5-316A-4735-8984-DEA276DD4EDA}" dt="2021-10-06T12:06:49.786" v="1063" actId="26606"/>
          <ac:spMkLst>
            <pc:docMk/>
            <pc:sldMk cId="3069741975" sldId="284"/>
            <ac:spMk id="10" creationId="{5D6C15A0-C087-4593-8414-2B4EC1CDC3DE}"/>
          </ac:spMkLst>
        </pc:spChg>
      </pc:sldChg>
    </pc:docChg>
  </pc:docChgLst>
  <pc:docChgLst>
    <pc:chgData name="Yori Ysselmuiden" userId="e49daaba91d124d5" providerId="LiveId" clId="{F6A1B9F8-ADF6-462B-8BDD-DD1952828B93}"/>
    <pc:docChg chg="undo custSel addSld delSld modSld">
      <pc:chgData name="Yori Ysselmuiden" userId="e49daaba91d124d5" providerId="LiveId" clId="{F6A1B9F8-ADF6-462B-8BDD-DD1952828B93}" dt="2021-11-02T22:04:25.911" v="1380"/>
      <pc:docMkLst>
        <pc:docMk/>
      </pc:docMkLst>
      <pc:sldChg chg="del">
        <pc:chgData name="Yori Ysselmuiden" userId="e49daaba91d124d5" providerId="LiveId" clId="{F6A1B9F8-ADF6-462B-8BDD-DD1952828B93}" dt="2021-11-02T21:03:57.758" v="10" actId="47"/>
        <pc:sldMkLst>
          <pc:docMk/>
          <pc:sldMk cId="2289337568" sldId="256"/>
        </pc:sldMkLst>
      </pc:sldChg>
      <pc:sldChg chg="modSp add del modAnim">
        <pc:chgData name="Yori Ysselmuiden" userId="e49daaba91d124d5" providerId="LiveId" clId="{F6A1B9F8-ADF6-462B-8BDD-DD1952828B93}" dt="2021-11-02T21:06:43.220" v="43" actId="20577"/>
        <pc:sldMkLst>
          <pc:docMk/>
          <pc:sldMk cId="3061776711" sldId="257"/>
        </pc:sldMkLst>
        <pc:spChg chg="mod">
          <ac:chgData name="Yori Ysselmuiden" userId="e49daaba91d124d5" providerId="LiveId" clId="{F6A1B9F8-ADF6-462B-8BDD-DD1952828B93}" dt="2021-11-02T21:06:43.220" v="43" actId="20577"/>
          <ac:spMkLst>
            <pc:docMk/>
            <pc:sldMk cId="3061776711" sldId="257"/>
            <ac:spMk id="5" creationId="{00000000-0000-0000-0000-000000000000}"/>
          </ac:spMkLst>
        </pc:spChg>
      </pc:sldChg>
      <pc:sldChg chg="addSp delSp modSp new mod setBg">
        <pc:chgData name="Yori Ysselmuiden" userId="e49daaba91d124d5" providerId="LiveId" clId="{F6A1B9F8-ADF6-462B-8BDD-DD1952828B93}" dt="2021-11-02T21:11:38.592" v="48" actId="26606"/>
        <pc:sldMkLst>
          <pc:docMk/>
          <pc:sldMk cId="2802846496" sldId="258"/>
        </pc:sldMkLst>
        <pc:spChg chg="del">
          <ac:chgData name="Yori Ysselmuiden" userId="e49daaba91d124d5" providerId="LiveId" clId="{F6A1B9F8-ADF6-462B-8BDD-DD1952828B93}" dt="2021-11-02T21:11:38.592" v="48" actId="26606"/>
          <ac:spMkLst>
            <pc:docMk/>
            <pc:sldMk cId="2802846496" sldId="258"/>
            <ac:spMk id="2" creationId="{31BE5D03-FE2B-48A6-9D11-3F3A03B5071F}"/>
          </ac:spMkLst>
        </pc:spChg>
        <pc:spChg chg="del">
          <ac:chgData name="Yori Ysselmuiden" userId="e49daaba91d124d5" providerId="LiveId" clId="{F6A1B9F8-ADF6-462B-8BDD-DD1952828B93}" dt="2021-11-02T21:11:35.389" v="45" actId="931"/>
          <ac:spMkLst>
            <pc:docMk/>
            <pc:sldMk cId="2802846496" sldId="258"/>
            <ac:spMk id="3" creationId="{4D776AC8-31CB-4338-84E8-BFE2EFAD5B54}"/>
          </ac:spMkLst>
        </pc:spChg>
        <pc:spChg chg="add">
          <ac:chgData name="Yori Ysselmuiden" userId="e49daaba91d124d5" providerId="LiveId" clId="{F6A1B9F8-ADF6-462B-8BDD-DD1952828B93}" dt="2021-11-02T21:11:38.592" v="48" actId="26606"/>
          <ac:spMkLst>
            <pc:docMk/>
            <pc:sldMk cId="2802846496" sldId="258"/>
            <ac:spMk id="10" creationId="{42A4FC2C-047E-45A5-965D-8E1E3BF09BC6}"/>
          </ac:spMkLst>
        </pc:spChg>
        <pc:picChg chg="add mod">
          <ac:chgData name="Yori Ysselmuiden" userId="e49daaba91d124d5" providerId="LiveId" clId="{F6A1B9F8-ADF6-462B-8BDD-DD1952828B93}" dt="2021-11-02T21:11:38.592" v="48" actId="26606"/>
          <ac:picMkLst>
            <pc:docMk/>
            <pc:sldMk cId="2802846496" sldId="258"/>
            <ac:picMk id="5" creationId="{9059FB66-49CC-4352-AC4A-E6D1F38F5973}"/>
          </ac:picMkLst>
        </pc:picChg>
      </pc:sldChg>
      <pc:sldChg chg="addSp delSp modSp new mod setBg modAnim">
        <pc:chgData name="Yori Ysselmuiden" userId="e49daaba91d124d5" providerId="LiveId" clId="{F6A1B9F8-ADF6-462B-8BDD-DD1952828B93}" dt="2021-11-02T21:23:26.631" v="80" actId="14100"/>
        <pc:sldMkLst>
          <pc:docMk/>
          <pc:sldMk cId="3140970108" sldId="259"/>
        </pc:sldMkLst>
        <pc:spChg chg="mod">
          <ac:chgData name="Yori Ysselmuiden" userId="e49daaba91d124d5" providerId="LiveId" clId="{F6A1B9F8-ADF6-462B-8BDD-DD1952828B93}" dt="2021-11-02T21:23:26.631" v="80" actId="14100"/>
          <ac:spMkLst>
            <pc:docMk/>
            <pc:sldMk cId="3140970108" sldId="259"/>
            <ac:spMk id="2" creationId="{D2D836B8-C485-4178-839F-A81B639F896D}"/>
          </ac:spMkLst>
        </pc:spChg>
        <pc:spChg chg="del mod">
          <ac:chgData name="Yori Ysselmuiden" userId="e49daaba91d124d5" providerId="LiveId" clId="{F6A1B9F8-ADF6-462B-8BDD-DD1952828B93}" dt="2021-11-02T21:23:07.892" v="51"/>
          <ac:spMkLst>
            <pc:docMk/>
            <pc:sldMk cId="3140970108" sldId="259"/>
            <ac:spMk id="3" creationId="{5B0DB457-EC3E-437D-A84C-70B789E00C91}"/>
          </ac:spMkLst>
        </pc:spChg>
        <pc:spChg chg="add">
          <ac:chgData name="Yori Ysselmuiden" userId="e49daaba91d124d5" providerId="LiveId" clId="{F6A1B9F8-ADF6-462B-8BDD-DD1952828B93}" dt="2021-11-02T21:11:56.622" v="50" actId="26606"/>
          <ac:spMkLst>
            <pc:docMk/>
            <pc:sldMk cId="3140970108" sldId="259"/>
            <ac:spMk id="8" creationId="{907EF6B7-1338-4443-8C46-6A318D952DFD}"/>
          </ac:spMkLst>
        </pc:spChg>
        <pc:spChg chg="add">
          <ac:chgData name="Yori Ysselmuiden" userId="e49daaba91d124d5" providerId="LiveId" clId="{F6A1B9F8-ADF6-462B-8BDD-DD1952828B93}" dt="2021-11-02T21:11:56.622" v="50" actId="26606"/>
          <ac:spMkLst>
            <pc:docMk/>
            <pc:sldMk cId="3140970108" sldId="259"/>
            <ac:spMk id="10" creationId="{DAAE4CDD-124C-4DCF-9584-B6033B545DD5}"/>
          </ac:spMkLst>
        </pc:spChg>
        <pc:spChg chg="add">
          <ac:chgData name="Yori Ysselmuiden" userId="e49daaba91d124d5" providerId="LiveId" clId="{F6A1B9F8-ADF6-462B-8BDD-DD1952828B93}" dt="2021-11-02T21:11:56.622" v="50" actId="26606"/>
          <ac:spMkLst>
            <pc:docMk/>
            <pc:sldMk cId="3140970108" sldId="259"/>
            <ac:spMk id="12" creationId="{081E4A58-353D-44AE-B2FC-2A74E2E400F7}"/>
          </ac:spMkLst>
        </pc:spChg>
        <pc:picChg chg="add mod">
          <ac:chgData name="Yori Ysselmuiden" userId="e49daaba91d124d5" providerId="LiveId" clId="{F6A1B9F8-ADF6-462B-8BDD-DD1952828B93}" dt="2021-11-02T21:23:07.892" v="51"/>
          <ac:picMkLst>
            <pc:docMk/>
            <pc:sldMk cId="3140970108" sldId="259"/>
            <ac:picMk id="4" creationId="{5077F49B-0B8D-4E92-958E-8F34DCD5D96E}"/>
          </ac:picMkLst>
        </pc:picChg>
      </pc:sldChg>
      <pc:sldChg chg="modSp new mod modAnim modNotesTx">
        <pc:chgData name="Yori Ysselmuiden" userId="e49daaba91d124d5" providerId="LiveId" clId="{F6A1B9F8-ADF6-462B-8BDD-DD1952828B93}" dt="2021-11-02T21:42:26.235" v="537" actId="313"/>
        <pc:sldMkLst>
          <pc:docMk/>
          <pc:sldMk cId="34186407" sldId="260"/>
        </pc:sldMkLst>
        <pc:spChg chg="mod">
          <ac:chgData name="Yori Ysselmuiden" userId="e49daaba91d124d5" providerId="LiveId" clId="{F6A1B9F8-ADF6-462B-8BDD-DD1952828B93}" dt="2021-11-02T21:34:27.858" v="177" actId="20577"/>
          <ac:spMkLst>
            <pc:docMk/>
            <pc:sldMk cId="34186407" sldId="260"/>
            <ac:spMk id="2" creationId="{429D13EE-4EED-4069-858D-6C965CAE053F}"/>
          </ac:spMkLst>
        </pc:spChg>
        <pc:spChg chg="mod">
          <ac:chgData name="Yori Ysselmuiden" userId="e49daaba91d124d5" providerId="LiveId" clId="{F6A1B9F8-ADF6-462B-8BDD-DD1952828B93}" dt="2021-11-02T21:42:26.235" v="537" actId="313"/>
          <ac:spMkLst>
            <pc:docMk/>
            <pc:sldMk cId="34186407" sldId="260"/>
            <ac:spMk id="3" creationId="{98440235-32CE-4F33-B3C2-8E7320900EDD}"/>
          </ac:spMkLst>
        </pc:spChg>
      </pc:sldChg>
      <pc:sldChg chg="addSp modSp new mod setBg modAnim">
        <pc:chgData name="Yori Ysselmuiden" userId="e49daaba91d124d5" providerId="LiveId" clId="{F6A1B9F8-ADF6-462B-8BDD-DD1952828B93}" dt="2021-11-02T21:53:39.614" v="1086" actId="20577"/>
        <pc:sldMkLst>
          <pc:docMk/>
          <pc:sldMk cId="1236168179" sldId="261"/>
        </pc:sldMkLst>
        <pc:spChg chg="mod">
          <ac:chgData name="Yori Ysselmuiden" userId="e49daaba91d124d5" providerId="LiveId" clId="{F6A1B9F8-ADF6-462B-8BDD-DD1952828B93}" dt="2021-11-02T21:49:22.276" v="724" actId="26606"/>
          <ac:spMkLst>
            <pc:docMk/>
            <pc:sldMk cId="1236168179" sldId="261"/>
            <ac:spMk id="2" creationId="{2AF05EFB-9CFC-4834-86DF-93850FA79E58}"/>
          </ac:spMkLst>
        </pc:spChg>
        <pc:spChg chg="mod">
          <ac:chgData name="Yori Ysselmuiden" userId="e49daaba91d124d5" providerId="LiveId" clId="{F6A1B9F8-ADF6-462B-8BDD-DD1952828B93}" dt="2021-11-02T21:53:39.614" v="1086" actId="20577"/>
          <ac:spMkLst>
            <pc:docMk/>
            <pc:sldMk cId="1236168179" sldId="261"/>
            <ac:spMk id="3" creationId="{BD6E725E-C027-4B89-B0D4-4ECB35DFD32F}"/>
          </ac:spMkLst>
        </pc:spChg>
        <pc:spChg chg="add">
          <ac:chgData name="Yori Ysselmuiden" userId="e49daaba91d124d5" providerId="LiveId" clId="{F6A1B9F8-ADF6-462B-8BDD-DD1952828B93}" dt="2021-11-02T21:49:22.276" v="724" actId="26606"/>
          <ac:spMkLst>
            <pc:docMk/>
            <pc:sldMk cId="1236168179" sldId="261"/>
            <ac:spMk id="8" creationId="{907EF6B7-1338-4443-8C46-6A318D952DFD}"/>
          </ac:spMkLst>
        </pc:spChg>
        <pc:spChg chg="add">
          <ac:chgData name="Yori Ysselmuiden" userId="e49daaba91d124d5" providerId="LiveId" clId="{F6A1B9F8-ADF6-462B-8BDD-DD1952828B93}" dt="2021-11-02T21:49:22.276" v="724" actId="26606"/>
          <ac:spMkLst>
            <pc:docMk/>
            <pc:sldMk cId="1236168179" sldId="261"/>
            <ac:spMk id="10" creationId="{DAAE4CDD-124C-4DCF-9584-B6033B545DD5}"/>
          </ac:spMkLst>
        </pc:spChg>
        <pc:spChg chg="add">
          <ac:chgData name="Yori Ysselmuiden" userId="e49daaba91d124d5" providerId="LiveId" clId="{F6A1B9F8-ADF6-462B-8BDD-DD1952828B93}" dt="2021-11-02T21:49:22.276" v="724" actId="26606"/>
          <ac:spMkLst>
            <pc:docMk/>
            <pc:sldMk cId="1236168179" sldId="261"/>
            <ac:spMk id="12" creationId="{081E4A58-353D-44AE-B2FC-2A74E2E400F7}"/>
          </ac:spMkLst>
        </pc:spChg>
      </pc:sldChg>
      <pc:sldChg chg="modSp new del mod">
        <pc:chgData name="Yori Ysselmuiden" userId="e49daaba91d124d5" providerId="LiveId" clId="{F6A1B9F8-ADF6-462B-8BDD-DD1952828B93}" dt="2021-11-02T21:42:29.622" v="538" actId="47"/>
        <pc:sldMkLst>
          <pc:docMk/>
          <pc:sldMk cId="3826068039" sldId="261"/>
        </pc:sldMkLst>
        <pc:spChg chg="mod">
          <ac:chgData name="Yori Ysselmuiden" userId="e49daaba91d124d5" providerId="LiveId" clId="{F6A1B9F8-ADF6-462B-8BDD-DD1952828B93}" dt="2021-11-02T21:41:56.027" v="440" actId="20577"/>
          <ac:spMkLst>
            <pc:docMk/>
            <pc:sldMk cId="3826068039" sldId="261"/>
            <ac:spMk id="3" creationId="{C1A66624-AAFA-40BB-9F70-418816ED8F80}"/>
          </ac:spMkLst>
        </pc:spChg>
      </pc:sldChg>
      <pc:sldChg chg="addSp modSp new mod setBg modAnim">
        <pc:chgData name="Yori Ysselmuiden" userId="e49daaba91d124d5" providerId="LiveId" clId="{F6A1B9F8-ADF6-462B-8BDD-DD1952828B93}" dt="2021-11-02T22:02:38.592" v="1287"/>
        <pc:sldMkLst>
          <pc:docMk/>
          <pc:sldMk cId="412665146" sldId="262"/>
        </pc:sldMkLst>
        <pc:spChg chg="mod">
          <ac:chgData name="Yori Ysselmuiden" userId="e49daaba91d124d5" providerId="LiveId" clId="{F6A1B9F8-ADF6-462B-8BDD-DD1952828B93}" dt="2021-11-02T21:49:25.384" v="725" actId="26606"/>
          <ac:spMkLst>
            <pc:docMk/>
            <pc:sldMk cId="412665146" sldId="262"/>
            <ac:spMk id="2" creationId="{A33AE56E-8868-46DE-970C-6E8F2106AFFC}"/>
          </ac:spMkLst>
        </pc:spChg>
        <pc:spChg chg="mod">
          <ac:chgData name="Yori Ysselmuiden" userId="e49daaba91d124d5" providerId="LiveId" clId="{F6A1B9F8-ADF6-462B-8BDD-DD1952828B93}" dt="2021-11-02T21:54:30.996" v="1139" actId="20577"/>
          <ac:spMkLst>
            <pc:docMk/>
            <pc:sldMk cId="412665146" sldId="262"/>
            <ac:spMk id="3" creationId="{520CD3FB-347B-423F-AE28-85F89D284386}"/>
          </ac:spMkLst>
        </pc:spChg>
        <pc:spChg chg="add">
          <ac:chgData name="Yori Ysselmuiden" userId="e49daaba91d124d5" providerId="LiveId" clId="{F6A1B9F8-ADF6-462B-8BDD-DD1952828B93}" dt="2021-11-02T21:49:25.384" v="725" actId="26606"/>
          <ac:spMkLst>
            <pc:docMk/>
            <pc:sldMk cId="412665146" sldId="262"/>
            <ac:spMk id="8" creationId="{907EF6B7-1338-4443-8C46-6A318D952DFD}"/>
          </ac:spMkLst>
        </pc:spChg>
        <pc:spChg chg="add">
          <ac:chgData name="Yori Ysselmuiden" userId="e49daaba91d124d5" providerId="LiveId" clId="{F6A1B9F8-ADF6-462B-8BDD-DD1952828B93}" dt="2021-11-02T21:49:25.384" v="725" actId="26606"/>
          <ac:spMkLst>
            <pc:docMk/>
            <pc:sldMk cId="412665146" sldId="262"/>
            <ac:spMk id="10" creationId="{DAAE4CDD-124C-4DCF-9584-B6033B545DD5}"/>
          </ac:spMkLst>
        </pc:spChg>
        <pc:spChg chg="add">
          <ac:chgData name="Yori Ysselmuiden" userId="e49daaba91d124d5" providerId="LiveId" clId="{F6A1B9F8-ADF6-462B-8BDD-DD1952828B93}" dt="2021-11-02T21:49:25.384" v="725" actId="26606"/>
          <ac:spMkLst>
            <pc:docMk/>
            <pc:sldMk cId="412665146" sldId="262"/>
            <ac:spMk id="12" creationId="{081E4A58-353D-44AE-B2FC-2A74E2E400F7}"/>
          </ac:spMkLst>
        </pc:spChg>
      </pc:sldChg>
      <pc:sldChg chg="addSp delSp modSp new mod setBg modAnim">
        <pc:chgData name="Yori Ysselmuiden" userId="e49daaba91d124d5" providerId="LiveId" clId="{F6A1B9F8-ADF6-462B-8BDD-DD1952828B93}" dt="2021-11-02T22:04:03.043" v="1378"/>
        <pc:sldMkLst>
          <pc:docMk/>
          <pc:sldMk cId="3028875631" sldId="263"/>
        </pc:sldMkLst>
        <pc:spChg chg="mod">
          <ac:chgData name="Yori Ysselmuiden" userId="e49daaba91d124d5" providerId="LiveId" clId="{F6A1B9F8-ADF6-462B-8BDD-DD1952828B93}" dt="2021-11-02T21:56:50.564" v="1175" actId="26606"/>
          <ac:spMkLst>
            <pc:docMk/>
            <pc:sldMk cId="3028875631" sldId="263"/>
            <ac:spMk id="2" creationId="{2341EF0B-F964-49AE-B4CB-1A3D71C4FEDE}"/>
          </ac:spMkLst>
        </pc:spChg>
        <pc:spChg chg="mod">
          <ac:chgData name="Yori Ysselmuiden" userId="e49daaba91d124d5" providerId="LiveId" clId="{F6A1B9F8-ADF6-462B-8BDD-DD1952828B93}" dt="2021-11-02T22:03:48.503" v="1375" actId="20577"/>
          <ac:spMkLst>
            <pc:docMk/>
            <pc:sldMk cId="3028875631" sldId="263"/>
            <ac:spMk id="3" creationId="{32DB3ADE-EDA4-4956-A634-A0ECCE8DDF32}"/>
          </ac:spMkLst>
        </pc:spChg>
        <pc:spChg chg="add del">
          <ac:chgData name="Yori Ysselmuiden" userId="e49daaba91d124d5" providerId="LiveId" clId="{F6A1B9F8-ADF6-462B-8BDD-DD1952828B93}" dt="2021-11-02T21:56:50.564" v="1175" actId="26606"/>
          <ac:spMkLst>
            <pc:docMk/>
            <pc:sldMk cId="3028875631" sldId="263"/>
            <ac:spMk id="8" creationId="{907EF6B7-1338-4443-8C46-6A318D952DFD}"/>
          </ac:spMkLst>
        </pc:spChg>
        <pc:spChg chg="add del">
          <ac:chgData name="Yori Ysselmuiden" userId="e49daaba91d124d5" providerId="LiveId" clId="{F6A1B9F8-ADF6-462B-8BDD-DD1952828B93}" dt="2021-11-02T21:56:50.564" v="1175" actId="26606"/>
          <ac:spMkLst>
            <pc:docMk/>
            <pc:sldMk cId="3028875631" sldId="263"/>
            <ac:spMk id="10" creationId="{DAAE4CDD-124C-4DCF-9584-B6033B545DD5}"/>
          </ac:spMkLst>
        </pc:spChg>
        <pc:spChg chg="add del">
          <ac:chgData name="Yori Ysselmuiden" userId="e49daaba91d124d5" providerId="LiveId" clId="{F6A1B9F8-ADF6-462B-8BDD-DD1952828B93}" dt="2021-11-02T21:56:50.564" v="1175" actId="26606"/>
          <ac:spMkLst>
            <pc:docMk/>
            <pc:sldMk cId="3028875631" sldId="263"/>
            <ac:spMk id="12" creationId="{081E4A58-353D-44AE-B2FC-2A74E2E400F7}"/>
          </ac:spMkLst>
        </pc:spChg>
        <pc:spChg chg="add">
          <ac:chgData name="Yori Ysselmuiden" userId="e49daaba91d124d5" providerId="LiveId" clId="{F6A1B9F8-ADF6-462B-8BDD-DD1952828B93}" dt="2021-11-02T21:56:50.564" v="1175" actId="26606"/>
          <ac:spMkLst>
            <pc:docMk/>
            <pc:sldMk cId="3028875631" sldId="263"/>
            <ac:spMk id="17" creationId="{1709F1D5-B0F1-4714-A239-E5B61C161915}"/>
          </ac:spMkLst>
        </pc:spChg>
        <pc:spChg chg="add">
          <ac:chgData name="Yori Ysselmuiden" userId="e49daaba91d124d5" providerId="LiveId" clId="{F6A1B9F8-ADF6-462B-8BDD-DD1952828B93}" dt="2021-11-02T21:56:50.564" v="1175" actId="26606"/>
          <ac:spMkLst>
            <pc:docMk/>
            <pc:sldMk cId="3028875631" sldId="263"/>
            <ac:spMk id="19" creationId="{228FB460-D3FF-4440-A020-05982A09E517}"/>
          </ac:spMkLst>
        </pc:spChg>
        <pc:spChg chg="add">
          <ac:chgData name="Yori Ysselmuiden" userId="e49daaba91d124d5" providerId="LiveId" clId="{F6A1B9F8-ADF6-462B-8BDD-DD1952828B93}" dt="2021-11-02T21:56:50.564" v="1175" actId="26606"/>
          <ac:spMkLst>
            <pc:docMk/>
            <pc:sldMk cId="3028875631" sldId="263"/>
            <ac:spMk id="21" creationId="{14847E93-7DC1-4D4B-8829-B19AA7137C50}"/>
          </ac:spMkLst>
        </pc:spChg>
        <pc:spChg chg="add">
          <ac:chgData name="Yori Ysselmuiden" userId="e49daaba91d124d5" providerId="LiveId" clId="{F6A1B9F8-ADF6-462B-8BDD-DD1952828B93}" dt="2021-11-02T21:56:50.564" v="1175" actId="26606"/>
          <ac:spMkLst>
            <pc:docMk/>
            <pc:sldMk cId="3028875631" sldId="263"/>
            <ac:spMk id="23" creationId="{5566D6E1-03A1-4D73-A4E0-35D74D568A04}"/>
          </ac:spMkLst>
        </pc:spChg>
        <pc:spChg chg="add">
          <ac:chgData name="Yori Ysselmuiden" userId="e49daaba91d124d5" providerId="LiveId" clId="{F6A1B9F8-ADF6-462B-8BDD-DD1952828B93}" dt="2021-11-02T21:56:50.564" v="1175" actId="26606"/>
          <ac:spMkLst>
            <pc:docMk/>
            <pc:sldMk cId="3028875631" sldId="263"/>
            <ac:spMk id="25" creationId="{9F835A99-04AC-494A-A572-AFE8413CC938}"/>
          </ac:spMkLst>
        </pc:spChg>
        <pc:spChg chg="add">
          <ac:chgData name="Yori Ysselmuiden" userId="e49daaba91d124d5" providerId="LiveId" clId="{F6A1B9F8-ADF6-462B-8BDD-DD1952828B93}" dt="2021-11-02T21:56:50.564" v="1175" actId="26606"/>
          <ac:spMkLst>
            <pc:docMk/>
            <pc:sldMk cId="3028875631" sldId="263"/>
            <ac:spMk id="27" creationId="{7B786209-1B0B-4CA9-9BDD-F7327066A84D}"/>
          </ac:spMkLst>
        </pc:spChg>
        <pc:spChg chg="add">
          <ac:chgData name="Yori Ysselmuiden" userId="e49daaba91d124d5" providerId="LiveId" clId="{F6A1B9F8-ADF6-462B-8BDD-DD1952828B93}" dt="2021-11-02T21:56:50.564" v="1175" actId="26606"/>
          <ac:spMkLst>
            <pc:docMk/>
            <pc:sldMk cId="3028875631" sldId="263"/>
            <ac:spMk id="29" creationId="{2D2964BB-484D-45AE-AD66-D407D0629652}"/>
          </ac:spMkLst>
        </pc:spChg>
        <pc:spChg chg="add">
          <ac:chgData name="Yori Ysselmuiden" userId="e49daaba91d124d5" providerId="LiveId" clId="{F6A1B9F8-ADF6-462B-8BDD-DD1952828B93}" dt="2021-11-02T21:56:50.564" v="1175" actId="26606"/>
          <ac:spMkLst>
            <pc:docMk/>
            <pc:sldMk cId="3028875631" sldId="263"/>
            <ac:spMk id="31" creationId="{6691AC69-A76E-4DAB-B565-468B6B87ACF3}"/>
          </ac:spMkLst>
        </pc:spChg>
      </pc:sldChg>
      <pc:sldChg chg="addSp modSp new mod setBg modAnim">
        <pc:chgData name="Yori Ysselmuiden" userId="e49daaba91d124d5" providerId="LiveId" clId="{F6A1B9F8-ADF6-462B-8BDD-DD1952828B93}" dt="2021-11-02T22:04:25.911" v="1380"/>
        <pc:sldMkLst>
          <pc:docMk/>
          <pc:sldMk cId="1456673258" sldId="264"/>
        </pc:sldMkLst>
        <pc:spChg chg="mod">
          <ac:chgData name="Yori Ysselmuiden" userId="e49daaba91d124d5" providerId="LiveId" clId="{F6A1B9F8-ADF6-462B-8BDD-DD1952828B93}" dt="2021-11-02T21:57:18.254" v="1178" actId="255"/>
          <ac:spMkLst>
            <pc:docMk/>
            <pc:sldMk cId="1456673258" sldId="264"/>
            <ac:spMk id="2" creationId="{4E40F72E-8E20-43B2-A62A-DFBF16D5A771}"/>
          </ac:spMkLst>
        </pc:spChg>
        <pc:spChg chg="mod">
          <ac:chgData name="Yori Ysselmuiden" userId="e49daaba91d124d5" providerId="LiveId" clId="{F6A1B9F8-ADF6-462B-8BDD-DD1952828B93}" dt="2021-11-02T22:01:29.312" v="1285" actId="5793"/>
          <ac:spMkLst>
            <pc:docMk/>
            <pc:sldMk cId="1456673258" sldId="264"/>
            <ac:spMk id="3" creationId="{70032B0F-20DD-4849-9AB0-E0BA3E55C8A0}"/>
          </ac:spMkLst>
        </pc:spChg>
        <pc:spChg chg="add">
          <ac:chgData name="Yori Ysselmuiden" userId="e49daaba91d124d5" providerId="LiveId" clId="{F6A1B9F8-ADF6-462B-8BDD-DD1952828B93}" dt="2021-11-02T21:56:46.078" v="1174" actId="26606"/>
          <ac:spMkLst>
            <pc:docMk/>
            <pc:sldMk cId="1456673258" sldId="264"/>
            <ac:spMk id="8" creationId="{907EF6B7-1338-4443-8C46-6A318D952DFD}"/>
          </ac:spMkLst>
        </pc:spChg>
        <pc:spChg chg="add">
          <ac:chgData name="Yori Ysselmuiden" userId="e49daaba91d124d5" providerId="LiveId" clId="{F6A1B9F8-ADF6-462B-8BDD-DD1952828B93}" dt="2021-11-02T21:56:46.078" v="1174" actId="26606"/>
          <ac:spMkLst>
            <pc:docMk/>
            <pc:sldMk cId="1456673258" sldId="264"/>
            <ac:spMk id="10" creationId="{DAAE4CDD-124C-4DCF-9584-B6033B545DD5}"/>
          </ac:spMkLst>
        </pc:spChg>
        <pc:spChg chg="add">
          <ac:chgData name="Yori Ysselmuiden" userId="e49daaba91d124d5" providerId="LiveId" clId="{F6A1B9F8-ADF6-462B-8BDD-DD1952828B93}" dt="2021-11-02T21:56:46.078" v="1174" actId="26606"/>
          <ac:spMkLst>
            <pc:docMk/>
            <pc:sldMk cId="1456673258" sldId="264"/>
            <ac:spMk id="12" creationId="{081E4A58-353D-44AE-B2FC-2A74E2E400F7}"/>
          </ac:spMkLst>
        </pc:spChg>
      </pc:sldChg>
      <pc:sldChg chg="modSp new del mod">
        <pc:chgData name="Yori Ysselmuiden" userId="e49daaba91d124d5" providerId="LiveId" clId="{F6A1B9F8-ADF6-462B-8BDD-DD1952828B93}" dt="2021-11-02T21:49:11.358" v="723" actId="47"/>
        <pc:sldMkLst>
          <pc:docMk/>
          <pc:sldMk cId="1516783942" sldId="264"/>
        </pc:sldMkLst>
        <pc:spChg chg="mod">
          <ac:chgData name="Yori Ysselmuiden" userId="e49daaba91d124d5" providerId="LiveId" clId="{F6A1B9F8-ADF6-462B-8BDD-DD1952828B93}" dt="2021-11-02T21:49:02.642" v="722" actId="20577"/>
          <ac:spMkLst>
            <pc:docMk/>
            <pc:sldMk cId="1516783942" sldId="264"/>
            <ac:spMk id="2" creationId="{993B4190-4604-4B65-93C8-72FB26ACF520}"/>
          </ac:spMkLst>
        </pc:spChg>
      </pc:sldChg>
      <pc:sldChg chg="delSp add del setBg delDesignElem">
        <pc:chgData name="Yori Ysselmuiden" userId="e49daaba91d124d5" providerId="LiveId" clId="{F6A1B9F8-ADF6-462B-8BDD-DD1952828B93}" dt="2021-11-02T21:56:36.691" v="1172" actId="47"/>
        <pc:sldMkLst>
          <pc:docMk/>
          <pc:sldMk cId="1857667399" sldId="264"/>
        </pc:sldMkLst>
        <pc:spChg chg="del">
          <ac:chgData name="Yori Ysselmuiden" userId="e49daaba91d124d5" providerId="LiveId" clId="{F6A1B9F8-ADF6-462B-8BDD-DD1952828B93}" dt="2021-11-02T21:56:20.039" v="1168"/>
          <ac:spMkLst>
            <pc:docMk/>
            <pc:sldMk cId="1857667399" sldId="264"/>
            <ac:spMk id="8" creationId="{907EF6B7-1338-4443-8C46-6A318D952DFD}"/>
          </ac:spMkLst>
        </pc:spChg>
        <pc:spChg chg="del">
          <ac:chgData name="Yori Ysselmuiden" userId="e49daaba91d124d5" providerId="LiveId" clId="{F6A1B9F8-ADF6-462B-8BDD-DD1952828B93}" dt="2021-11-02T21:56:20.039" v="1168"/>
          <ac:spMkLst>
            <pc:docMk/>
            <pc:sldMk cId="1857667399" sldId="264"/>
            <ac:spMk id="10" creationId="{DAAE4CDD-124C-4DCF-9584-B6033B545DD5}"/>
          </ac:spMkLst>
        </pc:spChg>
        <pc:spChg chg="del">
          <ac:chgData name="Yori Ysselmuiden" userId="e49daaba91d124d5" providerId="LiveId" clId="{F6A1B9F8-ADF6-462B-8BDD-DD1952828B93}" dt="2021-11-02T21:56:20.039" v="1168"/>
          <ac:spMkLst>
            <pc:docMk/>
            <pc:sldMk cId="1857667399" sldId="264"/>
            <ac:spMk id="12" creationId="{081E4A58-353D-44AE-B2FC-2A74E2E400F7}"/>
          </ac:spMkLst>
        </pc:spChg>
      </pc:sldChg>
      <pc:sldChg chg="delSp add del setBg delDesignElem">
        <pc:chgData name="Yori Ysselmuiden" userId="e49daaba91d124d5" providerId="LiveId" clId="{F6A1B9F8-ADF6-462B-8BDD-DD1952828B93}" dt="2021-11-02T21:56:35.938" v="1171" actId="47"/>
        <pc:sldMkLst>
          <pc:docMk/>
          <pc:sldMk cId="3220342129" sldId="265"/>
        </pc:sldMkLst>
        <pc:spChg chg="del">
          <ac:chgData name="Yori Ysselmuiden" userId="e49daaba91d124d5" providerId="LiveId" clId="{F6A1B9F8-ADF6-462B-8BDD-DD1952828B93}" dt="2021-11-02T21:56:33.855" v="1170"/>
          <ac:spMkLst>
            <pc:docMk/>
            <pc:sldMk cId="3220342129" sldId="265"/>
            <ac:spMk id="8" creationId="{907EF6B7-1338-4443-8C46-6A318D952DFD}"/>
          </ac:spMkLst>
        </pc:spChg>
        <pc:spChg chg="del">
          <ac:chgData name="Yori Ysselmuiden" userId="e49daaba91d124d5" providerId="LiveId" clId="{F6A1B9F8-ADF6-462B-8BDD-DD1952828B93}" dt="2021-11-02T21:56:33.855" v="1170"/>
          <ac:spMkLst>
            <pc:docMk/>
            <pc:sldMk cId="3220342129" sldId="265"/>
            <ac:spMk id="10" creationId="{DAAE4CDD-124C-4DCF-9584-B6033B545DD5}"/>
          </ac:spMkLst>
        </pc:spChg>
        <pc:spChg chg="del">
          <ac:chgData name="Yori Ysselmuiden" userId="e49daaba91d124d5" providerId="LiveId" clId="{F6A1B9F8-ADF6-462B-8BDD-DD1952828B93}" dt="2021-11-02T21:56:33.855" v="1170"/>
          <ac:spMkLst>
            <pc:docMk/>
            <pc:sldMk cId="3220342129" sldId="265"/>
            <ac:spMk id="12" creationId="{081E4A58-353D-44AE-B2FC-2A74E2E400F7}"/>
          </ac:spMkLst>
        </pc:spChg>
      </pc:sldChg>
      <pc:sldChg chg="del">
        <pc:chgData name="Yori Ysselmuiden" userId="e49daaba91d124d5" providerId="LiveId" clId="{F6A1B9F8-ADF6-462B-8BDD-DD1952828B93}" dt="2021-11-02T21:03:56.433" v="3" actId="47"/>
        <pc:sldMkLst>
          <pc:docMk/>
          <pc:sldMk cId="3902130003" sldId="272"/>
        </pc:sldMkLst>
      </pc:sldChg>
      <pc:sldChg chg="del">
        <pc:chgData name="Yori Ysselmuiden" userId="e49daaba91d124d5" providerId="LiveId" clId="{F6A1B9F8-ADF6-462B-8BDD-DD1952828B93}" dt="2021-11-02T21:03:57.958" v="11" actId="47"/>
        <pc:sldMkLst>
          <pc:docMk/>
          <pc:sldMk cId="1882766264" sldId="277"/>
        </pc:sldMkLst>
      </pc:sldChg>
      <pc:sldChg chg="del">
        <pc:chgData name="Yori Ysselmuiden" userId="e49daaba91d124d5" providerId="LiveId" clId="{F6A1B9F8-ADF6-462B-8BDD-DD1952828B93}" dt="2021-11-02T21:03:57.550" v="9" actId="47"/>
        <pc:sldMkLst>
          <pc:docMk/>
          <pc:sldMk cId="738390403" sldId="278"/>
        </pc:sldMkLst>
      </pc:sldChg>
      <pc:sldChg chg="del">
        <pc:chgData name="Yori Ysselmuiden" userId="e49daaba91d124d5" providerId="LiveId" clId="{F6A1B9F8-ADF6-462B-8BDD-DD1952828B93}" dt="2021-11-02T21:03:57.305" v="8" actId="47"/>
        <pc:sldMkLst>
          <pc:docMk/>
          <pc:sldMk cId="3261479644" sldId="279"/>
        </pc:sldMkLst>
      </pc:sldChg>
      <pc:sldChg chg="del">
        <pc:chgData name="Yori Ysselmuiden" userId="e49daaba91d124d5" providerId="LiveId" clId="{F6A1B9F8-ADF6-462B-8BDD-DD1952828B93}" dt="2021-11-02T21:03:56.540" v="7" actId="47"/>
        <pc:sldMkLst>
          <pc:docMk/>
          <pc:sldMk cId="1621909228" sldId="280"/>
        </pc:sldMkLst>
      </pc:sldChg>
      <pc:sldChg chg="del">
        <pc:chgData name="Yori Ysselmuiden" userId="e49daaba91d124d5" providerId="LiveId" clId="{F6A1B9F8-ADF6-462B-8BDD-DD1952828B93}" dt="2021-11-02T21:03:56.506" v="6" actId="47"/>
        <pc:sldMkLst>
          <pc:docMk/>
          <pc:sldMk cId="3160622329" sldId="281"/>
        </pc:sldMkLst>
      </pc:sldChg>
      <pc:sldChg chg="del">
        <pc:chgData name="Yori Ysselmuiden" userId="e49daaba91d124d5" providerId="LiveId" clId="{F6A1B9F8-ADF6-462B-8BDD-DD1952828B93}" dt="2021-11-02T21:03:56.476" v="5" actId="47"/>
        <pc:sldMkLst>
          <pc:docMk/>
          <pc:sldMk cId="1160731242" sldId="282"/>
        </pc:sldMkLst>
      </pc:sldChg>
      <pc:sldChg chg="del">
        <pc:chgData name="Yori Ysselmuiden" userId="e49daaba91d124d5" providerId="LiveId" clId="{F6A1B9F8-ADF6-462B-8BDD-DD1952828B93}" dt="2021-11-02T21:03:56.447" v="4" actId="47"/>
        <pc:sldMkLst>
          <pc:docMk/>
          <pc:sldMk cId="2163185722" sldId="283"/>
        </pc:sldMkLst>
      </pc:sldChg>
      <pc:sldChg chg="del">
        <pc:chgData name="Yori Ysselmuiden" userId="e49daaba91d124d5" providerId="LiveId" clId="{F6A1B9F8-ADF6-462B-8BDD-DD1952828B93}" dt="2021-11-02T21:03:56.335" v="2" actId="47"/>
        <pc:sldMkLst>
          <pc:docMk/>
          <pc:sldMk cId="3069741975" sldId="284"/>
        </pc:sldMkLst>
      </pc:sldChg>
      <pc:sldChg chg="del">
        <pc:chgData name="Yori Ysselmuiden" userId="e49daaba91d124d5" providerId="LiveId" clId="{F6A1B9F8-ADF6-462B-8BDD-DD1952828B93}" dt="2021-11-02T21:03:58.099" v="12" actId="47"/>
        <pc:sldMkLst>
          <pc:docMk/>
          <pc:sldMk cId="2061690688" sldId="285"/>
        </pc:sldMkLst>
      </pc:sldChg>
      <pc:sldChg chg="del">
        <pc:chgData name="Yori Ysselmuiden" userId="e49daaba91d124d5" providerId="LiveId" clId="{F6A1B9F8-ADF6-462B-8BDD-DD1952828B93}" dt="2021-11-02T21:03:56.291" v="1" actId="47"/>
        <pc:sldMkLst>
          <pc:docMk/>
          <pc:sldMk cId="1003967567" sldId="286"/>
        </pc:sldMkLst>
      </pc:sldChg>
      <pc:sldChg chg="del">
        <pc:chgData name="Yori Ysselmuiden" userId="e49daaba91d124d5" providerId="LiveId" clId="{F6A1B9F8-ADF6-462B-8BDD-DD1952828B93}" dt="2021-11-02T21:03:55.817" v="0" actId="47"/>
        <pc:sldMkLst>
          <pc:docMk/>
          <pc:sldMk cId="526310125" sldId="287"/>
        </pc:sldMkLst>
      </pc:sldChg>
    </pc:docChg>
  </pc:docChgLst>
  <pc:docChgLst>
    <pc:chgData name="Yori Ysselmuiden" userId="e49daaba91d124d5" providerId="LiveId" clId="{457072E7-E660-4346-A3ED-33D2013DD19E}"/>
    <pc:docChg chg="custSel addSld delSld modSld">
      <pc:chgData name="Yori Ysselmuiden" userId="e49daaba91d124d5" providerId="LiveId" clId="{457072E7-E660-4346-A3ED-33D2013DD19E}" dt="2023-10-10T10:56:33.523" v="891" actId="47"/>
      <pc:docMkLst>
        <pc:docMk/>
      </pc:docMkLst>
      <pc:sldChg chg="modSp mod">
        <pc:chgData name="Yori Ysselmuiden" userId="e49daaba91d124d5" providerId="LiveId" clId="{457072E7-E660-4346-A3ED-33D2013DD19E}" dt="2023-10-05T08:33:30.891" v="132" actId="20577"/>
        <pc:sldMkLst>
          <pc:docMk/>
          <pc:sldMk cId="3061776711" sldId="257"/>
        </pc:sldMkLst>
        <pc:spChg chg="mod">
          <ac:chgData name="Yori Ysselmuiden" userId="e49daaba91d124d5" providerId="LiveId" clId="{457072E7-E660-4346-A3ED-33D2013DD19E}" dt="2023-10-05T08:33:30.891" v="132" actId="20577"/>
          <ac:spMkLst>
            <pc:docMk/>
            <pc:sldMk cId="3061776711" sldId="257"/>
            <ac:spMk id="5" creationId="{00000000-0000-0000-0000-000000000000}"/>
          </ac:spMkLst>
        </pc:spChg>
      </pc:sldChg>
      <pc:sldChg chg="addSp delSp modSp mod">
        <pc:chgData name="Yori Ysselmuiden" userId="e49daaba91d124d5" providerId="LiveId" clId="{457072E7-E660-4346-A3ED-33D2013DD19E}" dt="2023-10-05T08:36:50.540" v="135" actId="26606"/>
        <pc:sldMkLst>
          <pc:docMk/>
          <pc:sldMk cId="2802846496" sldId="258"/>
        </pc:sldMkLst>
        <pc:spChg chg="add del mod">
          <ac:chgData name="Yori Ysselmuiden" userId="e49daaba91d124d5" providerId="LiveId" clId="{457072E7-E660-4346-A3ED-33D2013DD19E}" dt="2023-10-05T08:36:47.336" v="134"/>
          <ac:spMkLst>
            <pc:docMk/>
            <pc:sldMk cId="2802846496" sldId="258"/>
            <ac:spMk id="3" creationId="{81A69F96-EEC8-4A8F-9FA7-A93B79B77B17}"/>
          </ac:spMkLst>
        </pc:spChg>
        <pc:spChg chg="del">
          <ac:chgData name="Yori Ysselmuiden" userId="e49daaba91d124d5" providerId="LiveId" clId="{457072E7-E660-4346-A3ED-33D2013DD19E}" dt="2023-10-05T08:36:50.540" v="135" actId="26606"/>
          <ac:spMkLst>
            <pc:docMk/>
            <pc:sldMk cId="2802846496" sldId="258"/>
            <ac:spMk id="10" creationId="{42A4FC2C-047E-45A5-965D-8E1E3BF09BC6}"/>
          </ac:spMkLst>
        </pc:spChg>
        <pc:spChg chg="add">
          <ac:chgData name="Yori Ysselmuiden" userId="e49daaba91d124d5" providerId="LiveId" clId="{457072E7-E660-4346-A3ED-33D2013DD19E}" dt="2023-10-05T08:36:50.540" v="135" actId="26606"/>
          <ac:spMkLst>
            <pc:docMk/>
            <pc:sldMk cId="2802846496" sldId="258"/>
            <ac:spMk id="1031" creationId="{42A4FC2C-047E-45A5-965D-8E1E3BF09BC6}"/>
          </ac:spMkLst>
        </pc:spChg>
        <pc:picChg chg="del">
          <ac:chgData name="Yori Ysselmuiden" userId="e49daaba91d124d5" providerId="LiveId" clId="{457072E7-E660-4346-A3ED-33D2013DD19E}" dt="2023-10-05T08:36:12.293" v="133" actId="478"/>
          <ac:picMkLst>
            <pc:docMk/>
            <pc:sldMk cId="2802846496" sldId="258"/>
            <ac:picMk id="5" creationId="{9059FB66-49CC-4352-AC4A-E6D1F38F5973}"/>
          </ac:picMkLst>
        </pc:picChg>
        <pc:picChg chg="add mod">
          <ac:chgData name="Yori Ysselmuiden" userId="e49daaba91d124d5" providerId="LiveId" clId="{457072E7-E660-4346-A3ED-33D2013DD19E}" dt="2023-10-05T08:36:50.540" v="135" actId="26606"/>
          <ac:picMkLst>
            <pc:docMk/>
            <pc:sldMk cId="2802846496" sldId="258"/>
            <ac:picMk id="1026" creationId="{0B974FE8-79CC-3837-5FE9-7F19200AC654}"/>
          </ac:picMkLst>
        </pc:picChg>
      </pc:sldChg>
      <pc:sldChg chg="addSp delSp modSp del mod delAnim modNotesTx">
        <pc:chgData name="Yori Ysselmuiden" userId="e49daaba91d124d5" providerId="LiveId" clId="{457072E7-E660-4346-A3ED-33D2013DD19E}" dt="2023-10-10T08:19:11.434" v="172" actId="47"/>
        <pc:sldMkLst>
          <pc:docMk/>
          <pc:sldMk cId="3140970108" sldId="259"/>
        </pc:sldMkLst>
        <pc:spChg chg="add mod">
          <ac:chgData name="Yori Ysselmuiden" userId="e49daaba91d124d5" providerId="LiveId" clId="{457072E7-E660-4346-A3ED-33D2013DD19E}" dt="2023-10-05T08:37:12.066" v="146" actId="478"/>
          <ac:spMkLst>
            <pc:docMk/>
            <pc:sldMk cId="3140970108" sldId="259"/>
            <ac:spMk id="5" creationId="{D97A772C-87F5-A3B6-8237-8CE4904E73B8}"/>
          </ac:spMkLst>
        </pc:spChg>
        <pc:picChg chg="del">
          <ac:chgData name="Yori Ysselmuiden" userId="e49daaba91d124d5" providerId="LiveId" clId="{457072E7-E660-4346-A3ED-33D2013DD19E}" dt="2023-10-05T08:37:12.066" v="146" actId="478"/>
          <ac:picMkLst>
            <pc:docMk/>
            <pc:sldMk cId="3140970108" sldId="259"/>
            <ac:picMk id="4" creationId="{5077F49B-0B8D-4E92-958E-8F34DCD5D96E}"/>
          </ac:picMkLst>
        </pc:picChg>
      </pc:sldChg>
      <pc:sldChg chg="addSp delSp modSp mod setBg modAnim modNotesTx">
        <pc:chgData name="Yori Ysselmuiden" userId="e49daaba91d124d5" providerId="LiveId" clId="{457072E7-E660-4346-A3ED-33D2013DD19E}" dt="2023-10-10T08:31:05.371" v="424" actId="20577"/>
        <pc:sldMkLst>
          <pc:docMk/>
          <pc:sldMk cId="34186407" sldId="260"/>
        </pc:sldMkLst>
        <pc:spChg chg="mod">
          <ac:chgData name="Yori Ysselmuiden" userId="e49daaba91d124d5" providerId="LiveId" clId="{457072E7-E660-4346-A3ED-33D2013DD19E}" dt="2023-10-10T08:30:36.012" v="398" actId="26606"/>
          <ac:spMkLst>
            <pc:docMk/>
            <pc:sldMk cId="34186407" sldId="260"/>
            <ac:spMk id="2" creationId="{429D13EE-4EED-4069-858D-6C965CAE053F}"/>
          </ac:spMkLst>
        </pc:spChg>
        <pc:spChg chg="mod ord">
          <ac:chgData name="Yori Ysselmuiden" userId="e49daaba91d124d5" providerId="LiveId" clId="{457072E7-E660-4346-A3ED-33D2013DD19E}" dt="2023-10-10T08:31:05.371" v="424" actId="20577"/>
          <ac:spMkLst>
            <pc:docMk/>
            <pc:sldMk cId="34186407" sldId="260"/>
            <ac:spMk id="3" creationId="{98440235-32CE-4F33-B3C2-8E7320900EDD}"/>
          </ac:spMkLst>
        </pc:spChg>
        <pc:spChg chg="add del">
          <ac:chgData name="Yori Ysselmuiden" userId="e49daaba91d124d5" providerId="LiveId" clId="{457072E7-E660-4346-A3ED-33D2013DD19E}" dt="2023-10-10T08:30:36.012" v="398" actId="26606"/>
          <ac:spMkLst>
            <pc:docMk/>
            <pc:sldMk cId="34186407" sldId="260"/>
            <ac:spMk id="8" creationId="{1BB867FF-FC45-48F7-8104-F89BE54909F1}"/>
          </ac:spMkLst>
        </pc:spChg>
        <pc:spChg chg="add del">
          <ac:chgData name="Yori Ysselmuiden" userId="e49daaba91d124d5" providerId="LiveId" clId="{457072E7-E660-4346-A3ED-33D2013DD19E}" dt="2023-10-10T08:30:36.012" v="398" actId="26606"/>
          <ac:spMkLst>
            <pc:docMk/>
            <pc:sldMk cId="34186407" sldId="260"/>
            <ac:spMk id="10" creationId="{8BB56887-D0D5-4F0C-9E19-7247EB83C8B7}"/>
          </ac:spMkLst>
        </pc:spChg>
        <pc:spChg chg="add del">
          <ac:chgData name="Yori Ysselmuiden" userId="e49daaba91d124d5" providerId="LiveId" clId="{457072E7-E660-4346-A3ED-33D2013DD19E}" dt="2023-10-10T08:30:36.012" v="398" actId="26606"/>
          <ac:spMkLst>
            <pc:docMk/>
            <pc:sldMk cId="34186407" sldId="260"/>
            <ac:spMk id="12" creationId="{081E4A58-353D-44AE-B2FC-2A74E2E400F7}"/>
          </ac:spMkLst>
        </pc:spChg>
        <pc:spChg chg="add">
          <ac:chgData name="Yori Ysselmuiden" userId="e49daaba91d124d5" providerId="LiveId" clId="{457072E7-E660-4346-A3ED-33D2013DD19E}" dt="2023-10-10T08:30:36.012" v="398" actId="26606"/>
          <ac:spMkLst>
            <pc:docMk/>
            <pc:sldMk cId="34186407" sldId="260"/>
            <ac:spMk id="17" creationId="{8D1AA55E-40D5-461B-A5A8-4AE8AAB71B08}"/>
          </ac:spMkLst>
        </pc:spChg>
        <pc:grpChg chg="add">
          <ac:chgData name="Yori Ysselmuiden" userId="e49daaba91d124d5" providerId="LiveId" clId="{457072E7-E660-4346-A3ED-33D2013DD19E}" dt="2023-10-10T08:30:36.012" v="398" actId="26606"/>
          <ac:grpSpMkLst>
            <pc:docMk/>
            <pc:sldMk cId="34186407" sldId="260"/>
            <ac:grpSpMk id="21" creationId="{34F88D19-C269-4F98-BE6B-CFB6207D3669}"/>
          </ac:grpSpMkLst>
        </pc:grpChg>
        <pc:picChg chg="add mod">
          <ac:chgData name="Yori Ysselmuiden" userId="e49daaba91d124d5" providerId="LiveId" clId="{457072E7-E660-4346-A3ED-33D2013DD19E}" dt="2023-10-10T08:30:36.012" v="398" actId="26606"/>
          <ac:picMkLst>
            <pc:docMk/>
            <pc:sldMk cId="34186407" sldId="260"/>
            <ac:picMk id="4" creationId="{0F079153-451A-50F2-277B-67BC9B545F95}"/>
          </ac:picMkLst>
        </pc:picChg>
        <pc:cxnChg chg="add">
          <ac:chgData name="Yori Ysselmuiden" userId="e49daaba91d124d5" providerId="LiveId" clId="{457072E7-E660-4346-A3ED-33D2013DD19E}" dt="2023-10-10T08:30:36.012" v="398" actId="26606"/>
          <ac:cxnSpMkLst>
            <pc:docMk/>
            <pc:sldMk cId="34186407" sldId="260"/>
            <ac:cxnSpMk id="19" creationId="{C49DA8F6-BCC1-4447-B54C-57856834B94B}"/>
          </ac:cxnSpMkLst>
        </pc:cxnChg>
      </pc:sldChg>
      <pc:sldChg chg="modSp">
        <pc:chgData name="Yori Ysselmuiden" userId="e49daaba91d124d5" providerId="LiveId" clId="{457072E7-E660-4346-A3ED-33D2013DD19E}" dt="2023-10-05T08:39:19.897" v="171" actId="313"/>
        <pc:sldMkLst>
          <pc:docMk/>
          <pc:sldMk cId="1236168179" sldId="261"/>
        </pc:sldMkLst>
        <pc:spChg chg="mod">
          <ac:chgData name="Yori Ysselmuiden" userId="e49daaba91d124d5" providerId="LiveId" clId="{457072E7-E660-4346-A3ED-33D2013DD19E}" dt="2023-10-05T08:39:19.897" v="171" actId="313"/>
          <ac:spMkLst>
            <pc:docMk/>
            <pc:sldMk cId="1236168179" sldId="261"/>
            <ac:spMk id="3" creationId="{BD6E725E-C027-4B89-B0D4-4ECB35DFD32F}"/>
          </ac:spMkLst>
        </pc:spChg>
      </pc:sldChg>
      <pc:sldChg chg="modSp mod modAnim">
        <pc:chgData name="Yori Ysselmuiden" userId="e49daaba91d124d5" providerId="LiveId" clId="{457072E7-E660-4346-A3ED-33D2013DD19E}" dt="2023-10-10T09:42:59.033" v="890" actId="20577"/>
        <pc:sldMkLst>
          <pc:docMk/>
          <pc:sldMk cId="412665146" sldId="262"/>
        </pc:sldMkLst>
        <pc:spChg chg="mod">
          <ac:chgData name="Yori Ysselmuiden" userId="e49daaba91d124d5" providerId="LiveId" clId="{457072E7-E660-4346-A3ED-33D2013DD19E}" dt="2023-10-10T09:42:59.033" v="890" actId="20577"/>
          <ac:spMkLst>
            <pc:docMk/>
            <pc:sldMk cId="412665146" sldId="262"/>
            <ac:spMk id="3" creationId="{520CD3FB-347B-423F-AE28-85F89D284386}"/>
          </ac:spMkLst>
        </pc:spChg>
      </pc:sldChg>
      <pc:sldChg chg="del">
        <pc:chgData name="Yori Ysselmuiden" userId="e49daaba91d124d5" providerId="LiveId" clId="{457072E7-E660-4346-A3ED-33D2013DD19E}" dt="2023-10-10T09:32:22.298" v="460" actId="47"/>
        <pc:sldMkLst>
          <pc:docMk/>
          <pc:sldMk cId="3028875631" sldId="263"/>
        </pc:sldMkLst>
      </pc:sldChg>
      <pc:sldChg chg="new del">
        <pc:chgData name="Yori Ysselmuiden" userId="e49daaba91d124d5" providerId="LiveId" clId="{457072E7-E660-4346-A3ED-33D2013DD19E}" dt="2023-10-10T10:56:33.523" v="891" actId="47"/>
        <pc:sldMkLst>
          <pc:docMk/>
          <pc:sldMk cId="3885048659" sldId="263"/>
        </pc:sldMkLst>
      </pc:sldChg>
      <pc:sldChg chg="del">
        <pc:chgData name="Yori Ysselmuiden" userId="e49daaba91d124d5" providerId="LiveId" clId="{457072E7-E660-4346-A3ED-33D2013DD19E}" dt="2023-10-10T09:32:25.360" v="461" actId="47"/>
        <pc:sldMkLst>
          <pc:docMk/>
          <pc:sldMk cId="1456673258" sldId="264"/>
        </pc:sldMkLst>
      </pc:sldChg>
      <pc:sldChg chg="addSp delSp modSp add mod setBg modAnim delDesignElem">
        <pc:chgData name="Yori Ysselmuiden" userId="e49daaba91d124d5" providerId="LiveId" clId="{457072E7-E660-4346-A3ED-33D2013DD19E}" dt="2023-10-10T09:35:09.282" v="533" actId="20577"/>
        <pc:sldMkLst>
          <pc:docMk/>
          <pc:sldMk cId="2601729338" sldId="264"/>
        </pc:sldMkLst>
        <pc:spChg chg="mod">
          <ac:chgData name="Yori Ysselmuiden" userId="e49daaba91d124d5" providerId="LiveId" clId="{457072E7-E660-4346-A3ED-33D2013DD19E}" dt="2023-10-10T09:34:16.884" v="516" actId="20577"/>
          <ac:spMkLst>
            <pc:docMk/>
            <pc:sldMk cId="2601729338" sldId="264"/>
            <ac:spMk id="2" creationId="{A33AE56E-8868-46DE-970C-6E8F2106AFFC}"/>
          </ac:spMkLst>
        </pc:spChg>
        <pc:spChg chg="mod">
          <ac:chgData name="Yori Ysselmuiden" userId="e49daaba91d124d5" providerId="LiveId" clId="{457072E7-E660-4346-A3ED-33D2013DD19E}" dt="2023-10-10T09:35:09.282" v="533" actId="20577"/>
          <ac:spMkLst>
            <pc:docMk/>
            <pc:sldMk cId="2601729338" sldId="264"/>
            <ac:spMk id="3" creationId="{520CD3FB-347B-423F-AE28-85F89D284386}"/>
          </ac:spMkLst>
        </pc:spChg>
        <pc:spChg chg="add">
          <ac:chgData name="Yori Ysselmuiden" userId="e49daaba91d124d5" providerId="LiveId" clId="{457072E7-E660-4346-A3ED-33D2013DD19E}" dt="2023-10-10T09:33:54.381" v="465" actId="26606"/>
          <ac:spMkLst>
            <pc:docMk/>
            <pc:sldMk cId="2601729338" sldId="264"/>
            <ac:spMk id="5" creationId="{C2554CA6-288E-4202-BC52-2E5A8F0C0AED}"/>
          </ac:spMkLst>
        </pc:spChg>
        <pc:spChg chg="add">
          <ac:chgData name="Yori Ysselmuiden" userId="e49daaba91d124d5" providerId="LiveId" clId="{457072E7-E660-4346-A3ED-33D2013DD19E}" dt="2023-10-10T09:33:54.381" v="465" actId="26606"/>
          <ac:spMkLst>
            <pc:docMk/>
            <pc:sldMk cId="2601729338" sldId="264"/>
            <ac:spMk id="6" creationId="{B10BB131-AC8E-4A8E-A5D1-36260F720C3B}"/>
          </ac:spMkLst>
        </pc:spChg>
        <pc:spChg chg="add">
          <ac:chgData name="Yori Ysselmuiden" userId="e49daaba91d124d5" providerId="LiveId" clId="{457072E7-E660-4346-A3ED-33D2013DD19E}" dt="2023-10-10T09:33:54.381" v="465" actId="26606"/>
          <ac:spMkLst>
            <pc:docMk/>
            <pc:sldMk cId="2601729338" sldId="264"/>
            <ac:spMk id="7" creationId="{5B7778FC-632E-4DCA-A7CB-0D7731CCF970}"/>
          </ac:spMkLst>
        </pc:spChg>
        <pc:spChg chg="del">
          <ac:chgData name="Yori Ysselmuiden" userId="e49daaba91d124d5" providerId="LiveId" clId="{457072E7-E660-4346-A3ED-33D2013DD19E}" dt="2023-10-10T09:33:35.718" v="464"/>
          <ac:spMkLst>
            <pc:docMk/>
            <pc:sldMk cId="2601729338" sldId="264"/>
            <ac:spMk id="8" creationId="{907EF6B7-1338-4443-8C46-6A318D952DFD}"/>
          </ac:spMkLst>
        </pc:spChg>
        <pc:spChg chg="del">
          <ac:chgData name="Yori Ysselmuiden" userId="e49daaba91d124d5" providerId="LiveId" clId="{457072E7-E660-4346-A3ED-33D2013DD19E}" dt="2023-10-10T09:33:35.718" v="464"/>
          <ac:spMkLst>
            <pc:docMk/>
            <pc:sldMk cId="2601729338" sldId="264"/>
            <ac:spMk id="10" creationId="{DAAE4CDD-124C-4DCF-9584-B6033B545DD5}"/>
          </ac:spMkLst>
        </pc:spChg>
        <pc:spChg chg="del">
          <ac:chgData name="Yori Ysselmuiden" userId="e49daaba91d124d5" providerId="LiveId" clId="{457072E7-E660-4346-A3ED-33D2013DD19E}" dt="2023-10-10T09:33:35.718" v="464"/>
          <ac:spMkLst>
            <pc:docMk/>
            <pc:sldMk cId="2601729338" sldId="264"/>
            <ac:spMk id="12" creationId="{081E4A58-353D-44AE-B2FC-2A74E2E400F7}"/>
          </ac:spMkLst>
        </pc:spChg>
        <pc:spChg chg="add">
          <ac:chgData name="Yori Ysselmuiden" userId="e49daaba91d124d5" providerId="LiveId" clId="{457072E7-E660-4346-A3ED-33D2013DD19E}" dt="2023-10-10T09:33:54.381" v="465" actId="26606"/>
          <ac:spMkLst>
            <pc:docMk/>
            <pc:sldMk cId="2601729338" sldId="264"/>
            <ac:spMk id="14" creationId="{FA23A907-97FB-4A8F-880A-DD77401C4296}"/>
          </ac:spMkLst>
        </pc:spChg>
      </pc:sldChg>
      <pc:sldChg chg="new del">
        <pc:chgData name="Yori Ysselmuiden" userId="e49daaba91d124d5" providerId="LiveId" clId="{457072E7-E660-4346-A3ED-33D2013DD19E}" dt="2022-01-19T21:32:27.194" v="6" actId="47"/>
        <pc:sldMkLst>
          <pc:docMk/>
          <pc:sldMk cId="321330584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44EE3-2FF4-43DB-8A35-39934BFD079A}" type="datetimeFigureOut">
              <a:rPr lang="nl-NL" smtClean="0"/>
              <a:t>9-10-2023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63147-7037-4EC2-8F48-71C64CADDE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3995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263147-7037-4EC2-8F48-71C64CADDEE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6068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58D2AA-BB69-4A29-B5FE-BBF59174FA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C3BE7C6-7502-4EAF-BB5B-ED686A2F46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7A3C20B-24FE-49E6-8D5D-E1BFA2551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EB9F-5F33-42AF-AE53-6E3CBAD10F0B}" type="datetimeFigureOut">
              <a:rPr lang="nl-NL" smtClean="0"/>
              <a:t>9-10-2023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84BE68-E05D-4E19-8587-0FCDBFBC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FBBAE0-E7FE-4076-8705-D262BFF0E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AE82-2498-4408-84E8-B0F40A6198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373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F1ACD5-04FB-42B8-8F76-37E6A36EA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212C744-2248-49F8-8B21-7CB5806C2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033DB4-B56A-4E03-BCAE-1F4DD1112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EB9F-5F33-42AF-AE53-6E3CBAD10F0B}" type="datetimeFigureOut">
              <a:rPr lang="nl-NL" smtClean="0"/>
              <a:t>9-10-2023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33B5DD2-8997-4A55-87C4-CF1209DD6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9A0296-C03B-4720-9409-6FEE1D92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AE82-2498-4408-84E8-B0F40A6198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9814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E1E217B-F020-4E63-9E67-D027A4B402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4EC6768-05CF-4214-9ED0-EE5A7F999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BBB102-A5FA-41AA-8F9D-384282283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EB9F-5F33-42AF-AE53-6E3CBAD10F0B}" type="datetimeFigureOut">
              <a:rPr lang="nl-NL" smtClean="0"/>
              <a:t>9-10-2023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BECBBF-D85D-45E4-A7FD-A22E19EC5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A4F438-756B-4C17-8C51-45638D9F6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AE82-2498-4408-84E8-B0F40A6198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849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958A7C-6A6C-42EA-AD29-0C9DBC45E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485AA1-EFCB-4361-B1C9-D0BC0C98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9351DD-A7F3-4FDB-A25E-5F91F8D5C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EB9F-5F33-42AF-AE53-6E3CBAD10F0B}" type="datetimeFigureOut">
              <a:rPr lang="nl-NL" smtClean="0"/>
              <a:t>9-10-2023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4F2CDE-4FB9-475B-AD26-9AB4867B1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826913-B250-4FE8-A1A3-C58E24FEE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AE82-2498-4408-84E8-B0F40A6198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309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94ECC4-5BF6-4375-851B-46C2F9ACB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85DDFF6-2AF9-42C0-AFF2-C6AD88EB8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C53D6FC-7F25-4B52-BBE3-3210266FD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EB9F-5F33-42AF-AE53-6E3CBAD10F0B}" type="datetimeFigureOut">
              <a:rPr lang="nl-NL" smtClean="0"/>
              <a:t>9-10-2023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15403E-3A4B-4599-AEE7-5D73A8938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BFD42D7-979B-4045-A3F2-D196331CC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AE82-2498-4408-84E8-B0F40A6198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9343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949AC-50EC-4CD6-80BD-7FF44D463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7BBEFB-EEF2-4403-96E8-A2F524A2F8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29C0535-F06A-44F9-A73F-4D95D89A5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89E53AF-E4FB-4C35-B2A5-BBA6F93B4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EB9F-5F33-42AF-AE53-6E3CBAD10F0B}" type="datetimeFigureOut">
              <a:rPr lang="nl-NL" smtClean="0"/>
              <a:t>9-10-2023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173C4ED-C5B8-416A-82D0-56E77E4E9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56D6793-BF62-4B52-905E-56EB54666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AE82-2498-4408-84E8-B0F40A6198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303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E3383-27ED-4C02-B54A-284EAF0B8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A35F3A1-3D69-4490-9941-ADB59414C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6D4ED9B-6423-4EA6-A87A-FEC35D8CA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6876C14-D5B2-43BB-AF69-0D57B5E350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16E2B-2168-4343-A64F-4CD2D7E29A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ED5F1FE-D54C-44F3-B7B5-099911BC4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EB9F-5F33-42AF-AE53-6E3CBAD10F0B}" type="datetimeFigureOut">
              <a:rPr lang="nl-NL" smtClean="0"/>
              <a:t>9-10-2023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9C9CDD2-5C72-4FCF-84F1-1F8E99622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ACA6962-1F11-4FE7-B7AA-580B59079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AE82-2498-4408-84E8-B0F40A6198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967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2D0EF9-62E0-43D9-B8FF-224A913F6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A9967C2-77A3-43EB-BAE4-2772CE291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EB9F-5F33-42AF-AE53-6E3CBAD10F0B}" type="datetimeFigureOut">
              <a:rPr lang="nl-NL" smtClean="0"/>
              <a:t>9-10-2023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B588851-5B00-4026-B459-0D3C8F4E0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A30CDF3-C27D-419F-BF82-77F7379E1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AE82-2498-4408-84E8-B0F40A6198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85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A36DE60-A5D3-43F8-86C1-905FC4818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EB9F-5F33-42AF-AE53-6E3CBAD10F0B}" type="datetimeFigureOut">
              <a:rPr lang="nl-NL" smtClean="0"/>
              <a:t>9-10-2023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9FF6792-AD76-4F18-AE86-70E98C9FB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F8CB39A-653F-482E-93E0-E916AB186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AE82-2498-4408-84E8-B0F40A6198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975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C6D7F4-1808-4593-BD0E-CE26E21F9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94DC86-1BE7-49F9-BBB1-CD6153E72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A9F5FAC-10F2-4567-B252-44347A6AA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1985F4-2336-40F9-9873-9C8D8F99F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EB9F-5F33-42AF-AE53-6E3CBAD10F0B}" type="datetimeFigureOut">
              <a:rPr lang="nl-NL" smtClean="0"/>
              <a:t>9-10-2023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21443E0-2B21-4AED-AEC9-D7DED7971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34736A7-74F5-426A-AD9D-A732D88A0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AE82-2498-4408-84E8-B0F40A6198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28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BA05A9-1FE8-4E90-BD4E-FB1B9528D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65C27EB-CCAE-46E2-8326-9B3D0B486D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39EF41C-5CEB-41E3-AC9C-A21997B39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27991D0-FA0C-47F9-AA93-8EBB1A8C7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EB9F-5F33-42AF-AE53-6E3CBAD10F0B}" type="datetimeFigureOut">
              <a:rPr lang="nl-NL" smtClean="0"/>
              <a:t>9-10-2023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B81A4BF-AAA5-42FC-9DEB-612B263EB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792D909-7D45-4830-B523-B842359CA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1AE82-2498-4408-84E8-B0F40A6198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365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C6AD799-B15E-426E-8B56-46C15AEBD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91E3876-3D2F-41F1-AFCE-5D4D2CA75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B7A3B4-7E88-4D49-8D01-0A4FE5C172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1EB9F-5F33-42AF-AE53-6E3CBAD10F0B}" type="datetimeFigureOut">
              <a:rPr lang="nl-NL" smtClean="0"/>
              <a:t>9-10-2023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D1115D-2B8C-4F85-99D6-2E1E4AC0C4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514BD9-7BE4-49CD-84AF-26974055B0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1AE82-2498-4408-84E8-B0F40A6198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4090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MMoDR3l344?feature=oembed" TargetMode="Externa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20/80 Project: ‘Power &amp; Politics’</a:t>
            </a: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447308" y="591344"/>
            <a:ext cx="7186527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b="1" dirty="0"/>
              <a:t>Vragen aan Ina Adema </a:t>
            </a:r>
          </a:p>
          <a:p>
            <a:pPr marL="0" indent="0">
              <a:buNone/>
            </a:pPr>
            <a:r>
              <a:rPr lang="nl-NL" b="1" dirty="0"/>
              <a:t>Commissaris van de Koning </a:t>
            </a:r>
          </a:p>
          <a:p>
            <a:pPr marL="0" indent="0">
              <a:buNone/>
            </a:pPr>
            <a:r>
              <a:rPr lang="nl-NL" b="1"/>
              <a:t>Extra opdracht: </a:t>
            </a:r>
            <a:r>
              <a:rPr lang="nl-NL" b="1" dirty="0"/>
              <a:t>‘Vragen aan politici’</a:t>
            </a:r>
          </a:p>
          <a:p>
            <a:pPr marL="0" indent="0">
              <a:buNone/>
            </a:pP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061776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Nieuwe commissaris Ina Adema voorgedragen in emotionele tijd:  'Ingewikkeldste dag van mijn leven' - Omroep Brabant">
            <a:extLst>
              <a:ext uri="{FF2B5EF4-FFF2-40B4-BE49-F238E27FC236}">
                <a16:creationId xmlns:a16="http://schemas.microsoft.com/office/drawing/2014/main" id="{0B974FE8-79CC-3837-5FE9-7F19200AC6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846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D1AA55E-40D5-461B-A5A8-4AE8AAB71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9D13EE-4EED-4069-858D-6C965CAE0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8643"/>
            <a:ext cx="5243394" cy="2225532"/>
          </a:xfrm>
        </p:spPr>
        <p:txBody>
          <a:bodyPr anchor="t">
            <a:normAutofit/>
          </a:bodyPr>
          <a:lstStyle/>
          <a:p>
            <a:r>
              <a:rPr lang="nl-NL" sz="5600"/>
              <a:t>Wie is Ina Adema?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81934"/>
            <a:ext cx="0" cy="6476066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4F88D19-C269-4F98-BE6B-CFB6207D3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10408" y="740316"/>
            <a:ext cx="465458" cy="872153"/>
            <a:chOff x="6110408" y="740316"/>
            <a:chExt cx="465458" cy="872153"/>
          </a:xfrm>
        </p:grpSpPr>
        <p:sp>
          <p:nvSpPr>
            <p:cNvPr id="22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5948" y="740316"/>
              <a:ext cx="139039" cy="139039"/>
            </a:xfrm>
            <a:custGeom>
              <a:avLst/>
              <a:gdLst>
                <a:gd name="connsiteX0" fmla="*/ 129602 w 139039"/>
                <a:gd name="connsiteY0" fmla="*/ 60082 h 139039"/>
                <a:gd name="connsiteX1" fmla="*/ 78957 w 139039"/>
                <a:gd name="connsiteY1" fmla="*/ 60082 h 139039"/>
                <a:gd name="connsiteX2" fmla="*/ 78957 w 139039"/>
                <a:gd name="connsiteY2" fmla="*/ 9437 h 139039"/>
                <a:gd name="connsiteX3" fmla="*/ 69520 w 139039"/>
                <a:gd name="connsiteY3" fmla="*/ 0 h 139039"/>
                <a:gd name="connsiteX4" fmla="*/ 60082 w 139039"/>
                <a:gd name="connsiteY4" fmla="*/ 9437 h 139039"/>
                <a:gd name="connsiteX5" fmla="*/ 60082 w 139039"/>
                <a:gd name="connsiteY5" fmla="*/ 60082 h 139039"/>
                <a:gd name="connsiteX6" fmla="*/ 9437 w 139039"/>
                <a:gd name="connsiteY6" fmla="*/ 60082 h 139039"/>
                <a:gd name="connsiteX7" fmla="*/ 0 w 139039"/>
                <a:gd name="connsiteY7" fmla="*/ 69520 h 139039"/>
                <a:gd name="connsiteX8" fmla="*/ 9437 w 139039"/>
                <a:gd name="connsiteY8" fmla="*/ 78957 h 139039"/>
                <a:gd name="connsiteX9" fmla="*/ 60082 w 139039"/>
                <a:gd name="connsiteY9" fmla="*/ 78957 h 139039"/>
                <a:gd name="connsiteX10" fmla="*/ 60082 w 139039"/>
                <a:gd name="connsiteY10" fmla="*/ 129602 h 139039"/>
                <a:gd name="connsiteX11" fmla="*/ 69520 w 139039"/>
                <a:gd name="connsiteY11" fmla="*/ 139039 h 139039"/>
                <a:gd name="connsiteX12" fmla="*/ 78957 w 139039"/>
                <a:gd name="connsiteY12" fmla="*/ 129602 h 139039"/>
                <a:gd name="connsiteX13" fmla="*/ 78957 w 139039"/>
                <a:gd name="connsiteY13" fmla="*/ 78957 h 139039"/>
                <a:gd name="connsiteX14" fmla="*/ 129602 w 139039"/>
                <a:gd name="connsiteY14" fmla="*/ 78957 h 139039"/>
                <a:gd name="connsiteX15" fmla="*/ 139039 w 139039"/>
                <a:gd name="connsiteY15" fmla="*/ 69520 h 139039"/>
                <a:gd name="connsiteX16" fmla="*/ 129602 w 139039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9" h="139039">
                  <a:moveTo>
                    <a:pt x="129602" y="60082"/>
                  </a:moveTo>
                  <a:lnTo>
                    <a:pt x="78957" y="60082"/>
                  </a:lnTo>
                  <a:lnTo>
                    <a:pt x="78957" y="9437"/>
                  </a:lnTo>
                  <a:cubicBezTo>
                    <a:pt x="78957" y="4225"/>
                    <a:pt x="74731" y="0"/>
                    <a:pt x="69520" y="0"/>
                  </a:cubicBezTo>
                  <a:cubicBezTo>
                    <a:pt x="64308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8" y="139039"/>
                    <a:pt x="69520" y="139039"/>
                  </a:cubicBezTo>
                  <a:cubicBezTo>
                    <a:pt x="74731" y="139039"/>
                    <a:pt x="78957" y="134814"/>
                    <a:pt x="78957" y="129602"/>
                  </a:cubicBezTo>
                  <a:lnTo>
                    <a:pt x="78957" y="78957"/>
                  </a:lnTo>
                  <a:lnTo>
                    <a:pt x="129602" y="78957"/>
                  </a:lnTo>
                  <a:cubicBezTo>
                    <a:pt x="134814" y="78957"/>
                    <a:pt x="139039" y="74731"/>
                    <a:pt x="139039" y="69520"/>
                  </a:cubicBezTo>
                  <a:cubicBezTo>
                    <a:pt x="139039" y="64308"/>
                    <a:pt x="134814" y="60082"/>
                    <a:pt x="129602" y="60082"/>
                  </a:cubicBezTo>
                  <a:close/>
                </a:path>
              </a:pathLst>
            </a:custGeom>
            <a:solidFill>
              <a:schemeClr val="accent2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84728" y="969611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accent2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0408" y="1484755"/>
              <a:ext cx="127714" cy="127714"/>
            </a:xfrm>
            <a:custGeom>
              <a:avLst/>
              <a:gdLst>
                <a:gd name="connsiteX0" fmla="*/ 63857 w 127714"/>
                <a:gd name="connsiteY0" fmla="*/ 18874 h 127714"/>
                <a:gd name="connsiteX1" fmla="*/ 108840 w 127714"/>
                <a:gd name="connsiteY1" fmla="*/ 63857 h 127714"/>
                <a:gd name="connsiteX2" fmla="*/ 63857 w 127714"/>
                <a:gd name="connsiteY2" fmla="*/ 108840 h 127714"/>
                <a:gd name="connsiteX3" fmla="*/ 18874 w 127714"/>
                <a:gd name="connsiteY3" fmla="*/ 63857 h 127714"/>
                <a:gd name="connsiteX4" fmla="*/ 63857 w 127714"/>
                <a:gd name="connsiteY4" fmla="*/ 18874 h 127714"/>
                <a:gd name="connsiteX5" fmla="*/ 63857 w 127714"/>
                <a:gd name="connsiteY5" fmla="*/ 0 h 127714"/>
                <a:gd name="connsiteX6" fmla="*/ 0 w 127714"/>
                <a:gd name="connsiteY6" fmla="*/ 63857 h 127714"/>
                <a:gd name="connsiteX7" fmla="*/ 63857 w 127714"/>
                <a:gd name="connsiteY7" fmla="*/ 127714 h 127714"/>
                <a:gd name="connsiteX8" fmla="*/ 127714 w 127714"/>
                <a:gd name="connsiteY8" fmla="*/ 63857 h 127714"/>
                <a:gd name="connsiteX9" fmla="*/ 63857 w 127714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4" h="127714">
                  <a:moveTo>
                    <a:pt x="63857" y="18874"/>
                  </a:moveTo>
                  <a:cubicBezTo>
                    <a:pt x="88700" y="18874"/>
                    <a:pt x="108840" y="39014"/>
                    <a:pt x="108840" y="63857"/>
                  </a:cubicBezTo>
                  <a:cubicBezTo>
                    <a:pt x="108840" y="88700"/>
                    <a:pt x="88700" y="108840"/>
                    <a:pt x="63857" y="108840"/>
                  </a:cubicBezTo>
                  <a:cubicBezTo>
                    <a:pt x="39014" y="108840"/>
                    <a:pt x="18874" y="88700"/>
                    <a:pt x="18874" y="63857"/>
                  </a:cubicBezTo>
                  <a:cubicBezTo>
                    <a:pt x="18898" y="39024"/>
                    <a:pt x="39024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4" y="99124"/>
                    <a:pt x="127714" y="63857"/>
                  </a:cubicBezTo>
                  <a:cubicBezTo>
                    <a:pt x="127714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accent2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4" name="Onlinemedia 3" title="Ina Adema wordt de nieuwe 'baas' van Brabant | Omroep Brabant">
            <a:hlinkClick r:id="" action="ppaction://media"/>
            <a:extLst>
              <a:ext uri="{FF2B5EF4-FFF2-40B4-BE49-F238E27FC236}">
                <a16:creationId xmlns:a16="http://schemas.microsoft.com/office/drawing/2014/main" id="{0F079153-451A-50F2-277B-67BC9B545F9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38200" y="3019281"/>
            <a:ext cx="5243391" cy="2962515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440235-32CE-4F33-B3C2-8E7320900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9042" y="879355"/>
            <a:ext cx="4124758" cy="5120755"/>
          </a:xfrm>
        </p:spPr>
        <p:txBody>
          <a:bodyPr anchor="ctr">
            <a:normAutofit/>
          </a:bodyPr>
          <a:lstStyle/>
          <a:p>
            <a:endParaRPr lang="nl-NL" sz="20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nl-NL" dirty="0">
                <a:solidFill>
                  <a:schemeClr val="tx1">
                    <a:alpha val="80000"/>
                  </a:schemeClr>
                </a:solidFill>
              </a:rPr>
              <a:t>Commissaris van de Koning in Brabant sinds 1 oktober 2020</a:t>
            </a:r>
          </a:p>
          <a:p>
            <a:r>
              <a:rPr lang="nl-NL" dirty="0">
                <a:solidFill>
                  <a:schemeClr val="tx1">
                    <a:alpha val="80000"/>
                  </a:schemeClr>
                </a:solidFill>
              </a:rPr>
              <a:t>Iedere provincie heeft er één</a:t>
            </a:r>
          </a:p>
          <a:p>
            <a:r>
              <a:rPr lang="nl-NL" dirty="0">
                <a:solidFill>
                  <a:schemeClr val="tx1">
                    <a:alpha val="80000"/>
                  </a:schemeClr>
                </a:solidFill>
              </a:rPr>
              <a:t>12 Commissarissen van de Koning in Nederland. Met Ina Adema erbij: 2 vrouwen en 10 mannen. </a:t>
            </a:r>
          </a:p>
          <a:p>
            <a:endParaRPr lang="nl-NL" sz="20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endParaRPr lang="nl-NL" sz="2000" dirty="0">
              <a:solidFill>
                <a:schemeClr val="tx1">
                  <a:alpha val="80000"/>
                </a:schemeClr>
              </a:solidFill>
            </a:endParaRPr>
          </a:p>
          <a:p>
            <a:endParaRPr lang="nl-NL" sz="2000" dirty="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F05EFB-9CFC-4834-86DF-93850FA7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Persoonlijke vragen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6E725E-C027-4B89-B0D4-4ECB35DF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lvl="0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Waar komt u vandaan en welke opleiding heeft u gevolgd?</a:t>
            </a:r>
          </a:p>
          <a:p>
            <a:pPr marL="0" lvl="0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endParaRPr lang="nl-NL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Waar komt uw interesse in politiek vandaan?</a:t>
            </a:r>
          </a:p>
          <a:p>
            <a:pPr marL="0" lvl="0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endParaRPr lang="nl-NL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nl-NL" sz="2400" dirty="0">
                <a:ea typeface="Calibri" panose="020F0502020204030204" pitchFamily="34" charset="0"/>
                <a:cs typeface="Times New Roman" panose="02020603050405020304" pitchFamily="18" charset="0"/>
              </a:rPr>
              <a:t>Wat is volgens u het belangrijkste werk van </a:t>
            </a:r>
            <a:r>
              <a:rPr lang="nl-NL" sz="2400">
                <a:ea typeface="Calibri" panose="020F0502020204030204" pitchFamily="34" charset="0"/>
                <a:cs typeface="Times New Roman" panose="02020603050405020304" pitchFamily="18" charset="0"/>
              </a:rPr>
              <a:t>een Commissaris </a:t>
            </a:r>
            <a:r>
              <a:rPr lang="nl-NL" sz="2400" dirty="0">
                <a:ea typeface="Calibri" panose="020F0502020204030204" pitchFamily="34" charset="0"/>
                <a:cs typeface="Times New Roman" panose="02020603050405020304" pitchFamily="18" charset="0"/>
              </a:rPr>
              <a:t>van de Koning?</a:t>
            </a:r>
          </a:p>
          <a:p>
            <a:pPr marL="0" lvl="0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endParaRPr lang="nl-NL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nl-NL" sz="2400" dirty="0">
                <a:ea typeface="Calibri" panose="020F0502020204030204" pitchFamily="34" charset="0"/>
                <a:cs typeface="Times New Roman" panose="02020603050405020304" pitchFamily="18" charset="0"/>
              </a:rPr>
              <a:t>Welke politicus is voor u een voorbeeld en waarom? Of als u geen voorbeeld heeft, welke politicus vindt u erg goed in zijn werk en waarom?</a:t>
            </a:r>
            <a:endParaRPr lang="nl-NL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616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33AE56E-8868-46DE-970C-6E8F2106A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sz="4100" dirty="0">
                <a:solidFill>
                  <a:srgbClr val="FFFFFF"/>
                </a:solidFill>
              </a:rPr>
              <a:t>Vragen over actuele onderwerpen</a:t>
            </a:r>
            <a:br>
              <a:rPr lang="nl-NL" sz="4100" dirty="0">
                <a:solidFill>
                  <a:srgbClr val="FFFFFF"/>
                </a:solidFill>
              </a:rPr>
            </a:br>
            <a:endParaRPr lang="nl-NL" sz="41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0CD3FB-347B-423F-AE28-85F89D284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881" y="1411476"/>
            <a:ext cx="6906491" cy="5585619"/>
          </a:xfrm>
        </p:spPr>
        <p:txBody>
          <a:bodyPr anchor="ctr">
            <a:normAutofit fontScale="92500" lnSpcReduction="10000"/>
          </a:bodyPr>
          <a:lstStyle/>
          <a:p>
            <a:r>
              <a:rPr lang="nl-NL" dirty="0"/>
              <a:t>Vindt u dat gemeentes in Noord- Brabant vluchtelingen moet opvangen? Zo ja, hoeveel vluchtelingen? Op welke locatie moeten deze vluchtelingen worden opgevangen?</a:t>
            </a:r>
          </a:p>
          <a:p>
            <a:r>
              <a:rPr lang="nl-NL" dirty="0"/>
              <a:t>Wat vindt u van de verhoging van het minimumloon met 10% door het kabinet Rutte IV? Is dat voldoende? De PvdA-GroenLinks wil het minimumloon verhogen naar 16 euro per uur en de ChristenUnie naar 18 euro per uur. Hoe staat u hierin?</a:t>
            </a:r>
          </a:p>
          <a:p>
            <a:r>
              <a:rPr lang="nl-NL" dirty="0"/>
              <a:t>Over de kwestie Israël – Palestina. De regering hangt de Israëlische vlag uit als steunbetuiging, terwijl de burgemeester van Rotterdam aangeeft dit niet wenselijk te vinden. Hoe kijkt u aan tegen dit meningsverschil. </a:t>
            </a:r>
            <a:endParaRPr lang="nl-NL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66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33AE56E-8868-46DE-970C-6E8F2106A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Vragen over de lokale (Brabantse) politiek</a:t>
            </a:r>
            <a:br>
              <a:rPr lang="nl-NL" dirty="0">
                <a:solidFill>
                  <a:srgbClr val="FFFFFF"/>
                </a:solidFill>
              </a:rPr>
            </a:b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0CD3FB-347B-423F-AE28-85F89D284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4619938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Welke coalitie is er in de provincie Noord- Brabant?</a:t>
            </a:r>
          </a:p>
          <a:p>
            <a:r>
              <a:rPr lang="nl-NL" dirty="0"/>
              <a:t>Is de coalitie in Noord- Brabant werkbaar als er zo veel partijen in zitten? Hoe gaat dat er in de praktijk aan toe?</a:t>
            </a:r>
          </a:p>
          <a:p>
            <a:r>
              <a:rPr lang="nl-NL" dirty="0"/>
              <a:t>Wat zijn volgens u de drie belangrijkste thema’s voor Noord- Brabant op dit moment?</a:t>
            </a:r>
          </a:p>
          <a:p>
            <a:r>
              <a:rPr lang="nl-NL" dirty="0"/>
              <a:t>Doorvraag op één van de genoemde thema’s: hoe moeten we dit probleem aanpakken volgens u.</a:t>
            </a:r>
          </a:p>
          <a:p>
            <a:r>
              <a:rPr lang="nl-NL" dirty="0"/>
              <a:t>Hoe ziet u (in een droomscenario) de toekomst van de provincie Brabant?</a:t>
            </a:r>
          </a:p>
          <a:p>
            <a:pPr marL="342900" lvl="0" indent="-342900">
              <a:buFont typeface="+mj-lt"/>
              <a:buAutoNum type="arabicPeriod"/>
            </a:pPr>
            <a:endParaRPr lang="nl-NL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nl-NL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26017293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334</Words>
  <Application>Microsoft Office PowerPoint</Application>
  <PresentationFormat>Breedbeeld</PresentationFormat>
  <Paragraphs>30</Paragraphs>
  <Slides>6</Slides>
  <Notes>1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20/80 Project: ‘Power &amp; Politics’</vt:lpstr>
      <vt:lpstr>PowerPoint-presentatie</vt:lpstr>
      <vt:lpstr>Wie is Ina Adema?</vt:lpstr>
      <vt:lpstr>Persoonlijke vragen </vt:lpstr>
      <vt:lpstr>Vragen over actuele onderwerpen </vt:lpstr>
      <vt:lpstr>Vragen over de lokale (Brabantse) politiek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20/80 Project: ‘Power &amp; Politics’</dc:title>
  <dc:creator>Yori Ysselmuiden</dc:creator>
  <cp:lastModifiedBy>Yori Ysselmuiden</cp:lastModifiedBy>
  <cp:revision>2</cp:revision>
  <dcterms:created xsi:type="dcterms:W3CDTF">2021-10-06T09:09:47Z</dcterms:created>
  <dcterms:modified xsi:type="dcterms:W3CDTF">2023-10-10T10:56:36Z</dcterms:modified>
</cp:coreProperties>
</file>